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99"/>
  </p:notesMasterIdLst>
  <p:handoutMasterIdLst>
    <p:handoutMasterId r:id="rId100"/>
  </p:handoutMasterIdLst>
  <p:sldIdLst>
    <p:sldId id="388" r:id="rId2"/>
    <p:sldId id="389" r:id="rId3"/>
    <p:sldId id="396" r:id="rId4"/>
    <p:sldId id="304" r:id="rId5"/>
    <p:sldId id="267" r:id="rId6"/>
    <p:sldId id="322" r:id="rId7"/>
    <p:sldId id="323" r:id="rId8"/>
    <p:sldId id="324" r:id="rId9"/>
    <p:sldId id="327" r:id="rId10"/>
    <p:sldId id="326" r:id="rId11"/>
    <p:sldId id="329" r:id="rId12"/>
    <p:sldId id="328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97" r:id="rId40"/>
    <p:sldId id="305" r:id="rId41"/>
    <p:sldId id="398" r:id="rId42"/>
    <p:sldId id="306" r:id="rId43"/>
    <p:sldId id="307" r:id="rId44"/>
    <p:sldId id="320" r:id="rId45"/>
    <p:sldId id="308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57" r:id="rId56"/>
    <p:sldId id="358" r:id="rId57"/>
    <p:sldId id="359" r:id="rId58"/>
    <p:sldId id="360" r:id="rId59"/>
    <p:sldId id="361" r:id="rId60"/>
    <p:sldId id="362" r:id="rId61"/>
    <p:sldId id="390" r:id="rId62"/>
    <p:sldId id="392" r:id="rId63"/>
    <p:sldId id="391" r:id="rId64"/>
    <p:sldId id="273" r:id="rId65"/>
    <p:sldId id="393" r:id="rId66"/>
    <p:sldId id="274" r:id="rId67"/>
    <p:sldId id="394" r:id="rId68"/>
    <p:sldId id="395" r:id="rId69"/>
    <p:sldId id="279" r:id="rId70"/>
    <p:sldId id="278" r:id="rId71"/>
    <p:sldId id="280" r:id="rId72"/>
    <p:sldId id="281" r:id="rId73"/>
    <p:sldId id="363" r:id="rId74"/>
    <p:sldId id="364" r:id="rId75"/>
    <p:sldId id="365" r:id="rId76"/>
    <p:sldId id="366" r:id="rId77"/>
    <p:sldId id="367" r:id="rId78"/>
    <p:sldId id="368" r:id="rId79"/>
    <p:sldId id="369" r:id="rId80"/>
    <p:sldId id="370" r:id="rId81"/>
    <p:sldId id="371" r:id="rId82"/>
    <p:sldId id="372" r:id="rId83"/>
    <p:sldId id="373" r:id="rId84"/>
    <p:sldId id="374" r:id="rId85"/>
    <p:sldId id="376" r:id="rId86"/>
    <p:sldId id="377" r:id="rId87"/>
    <p:sldId id="378" r:id="rId88"/>
    <p:sldId id="375" r:id="rId89"/>
    <p:sldId id="379" r:id="rId90"/>
    <p:sldId id="380" r:id="rId91"/>
    <p:sldId id="381" r:id="rId92"/>
    <p:sldId id="386" r:id="rId93"/>
    <p:sldId id="382" r:id="rId94"/>
    <p:sldId id="383" r:id="rId95"/>
    <p:sldId id="384" r:id="rId96"/>
    <p:sldId id="387" r:id="rId97"/>
    <p:sldId id="385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34A4"/>
    <a:srgbClr val="FF6161"/>
    <a:srgbClr val="BC6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20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3031B-0D9F-49CC-A1AD-EF4841B6A099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EA628-8FE3-495E-8606-FA0A40B50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098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535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929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f6b32a1713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f6b32a1713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860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256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473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043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717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87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545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f6b32a1713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f6b32a1713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974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5400000">
            <a:off x="7846293" y="2564933"/>
            <a:ext cx="2382035" cy="6309404"/>
            <a:chOff x="6423700" y="1455975"/>
            <a:chExt cx="613800" cy="1625800"/>
          </a:xfrm>
        </p:grpSpPr>
        <p:sp>
          <p:nvSpPr>
            <p:cNvPr id="10" name="Google Shape;10;p2"/>
            <p:cNvSpPr/>
            <p:nvPr/>
          </p:nvSpPr>
          <p:spPr>
            <a:xfrm>
              <a:off x="6423700" y="14562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406" y="1"/>
                  </a:moveTo>
                  <a:cubicBezTo>
                    <a:pt x="465" y="6311"/>
                    <a:pt x="1" y="13217"/>
                    <a:pt x="1072" y="19956"/>
                  </a:cubicBezTo>
                  <a:cubicBezTo>
                    <a:pt x="2144" y="26730"/>
                    <a:pt x="4751" y="33172"/>
                    <a:pt x="8597" y="38589"/>
                  </a:cubicBezTo>
                  <a:cubicBezTo>
                    <a:pt x="10264" y="40923"/>
                    <a:pt x="12181" y="43149"/>
                    <a:pt x="14038" y="45328"/>
                  </a:cubicBezTo>
                  <a:cubicBezTo>
                    <a:pt x="17729" y="49614"/>
                    <a:pt x="21551" y="54031"/>
                    <a:pt x="23385" y="59425"/>
                  </a:cubicBezTo>
                  <a:cubicBezTo>
                    <a:pt x="23980" y="61175"/>
                    <a:pt x="24361" y="63044"/>
                    <a:pt x="24528" y="65021"/>
                  </a:cubicBezTo>
                  <a:lnTo>
                    <a:pt x="24528" y="64080"/>
                  </a:lnTo>
                  <a:cubicBezTo>
                    <a:pt x="24325" y="62425"/>
                    <a:pt x="23980" y="60866"/>
                    <a:pt x="23480" y="59377"/>
                  </a:cubicBezTo>
                  <a:cubicBezTo>
                    <a:pt x="21646" y="53960"/>
                    <a:pt x="17824" y="49531"/>
                    <a:pt x="14110" y="45245"/>
                  </a:cubicBezTo>
                  <a:cubicBezTo>
                    <a:pt x="12252" y="43078"/>
                    <a:pt x="10324" y="40851"/>
                    <a:pt x="8669" y="38518"/>
                  </a:cubicBezTo>
                  <a:cubicBezTo>
                    <a:pt x="4847" y="33112"/>
                    <a:pt x="2239" y="26683"/>
                    <a:pt x="1168" y="19920"/>
                  </a:cubicBezTo>
                  <a:cubicBezTo>
                    <a:pt x="96" y="13181"/>
                    <a:pt x="560" y="6287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463900" y="1456850"/>
              <a:ext cx="573000" cy="1468675"/>
            </a:xfrm>
            <a:custGeom>
              <a:avLst/>
              <a:gdLst/>
              <a:ahLst/>
              <a:cxnLst/>
              <a:rect l="l" t="t" r="r" b="b"/>
              <a:pathLst>
                <a:path w="22920" h="58747" extrusionOk="0">
                  <a:moveTo>
                    <a:pt x="2596" y="1"/>
                  </a:moveTo>
                  <a:cubicBezTo>
                    <a:pt x="2548" y="132"/>
                    <a:pt x="2500" y="310"/>
                    <a:pt x="2441" y="477"/>
                  </a:cubicBezTo>
                  <a:cubicBezTo>
                    <a:pt x="476" y="6823"/>
                    <a:pt x="0" y="13752"/>
                    <a:pt x="1096" y="20527"/>
                  </a:cubicBezTo>
                  <a:cubicBezTo>
                    <a:pt x="2167" y="27302"/>
                    <a:pt x="4763" y="33743"/>
                    <a:pt x="8608" y="39160"/>
                  </a:cubicBezTo>
                  <a:cubicBezTo>
                    <a:pt x="10275" y="41494"/>
                    <a:pt x="12192" y="43720"/>
                    <a:pt x="14050" y="45899"/>
                  </a:cubicBezTo>
                  <a:cubicBezTo>
                    <a:pt x="17467" y="49840"/>
                    <a:pt x="20955" y="53900"/>
                    <a:pt x="22920" y="58746"/>
                  </a:cubicBezTo>
                  <a:lnTo>
                    <a:pt x="22920" y="58484"/>
                  </a:lnTo>
                  <a:cubicBezTo>
                    <a:pt x="20943" y="53745"/>
                    <a:pt x="17479" y="49733"/>
                    <a:pt x="14133" y="45840"/>
                  </a:cubicBezTo>
                  <a:cubicBezTo>
                    <a:pt x="12264" y="43685"/>
                    <a:pt x="10335" y="41446"/>
                    <a:pt x="8680" y="39113"/>
                  </a:cubicBezTo>
                  <a:cubicBezTo>
                    <a:pt x="4858" y="33707"/>
                    <a:pt x="2250" y="27278"/>
                    <a:pt x="1179" y="20527"/>
                  </a:cubicBezTo>
                  <a:cubicBezTo>
                    <a:pt x="107" y="13764"/>
                    <a:pt x="572" y="6847"/>
                    <a:pt x="2536" y="525"/>
                  </a:cubicBezTo>
                  <a:cubicBezTo>
                    <a:pt x="2596" y="346"/>
                    <a:pt x="2655" y="167"/>
                    <a:pt x="270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504375" y="1456850"/>
              <a:ext cx="532525" cy="1401400"/>
            </a:xfrm>
            <a:custGeom>
              <a:avLst/>
              <a:gdLst/>
              <a:ahLst/>
              <a:cxnLst/>
              <a:rect l="l" t="t" r="r" b="b"/>
              <a:pathLst>
                <a:path w="21301" h="56056" extrusionOk="0">
                  <a:moveTo>
                    <a:pt x="2798" y="1"/>
                  </a:moveTo>
                  <a:cubicBezTo>
                    <a:pt x="2691" y="346"/>
                    <a:pt x="2572" y="703"/>
                    <a:pt x="2453" y="1072"/>
                  </a:cubicBezTo>
                  <a:cubicBezTo>
                    <a:pt x="489" y="7418"/>
                    <a:pt x="0" y="14348"/>
                    <a:pt x="1096" y="21122"/>
                  </a:cubicBezTo>
                  <a:cubicBezTo>
                    <a:pt x="2167" y="27897"/>
                    <a:pt x="4775" y="34338"/>
                    <a:pt x="8609" y="39756"/>
                  </a:cubicBezTo>
                  <a:cubicBezTo>
                    <a:pt x="10275" y="42089"/>
                    <a:pt x="12192" y="44316"/>
                    <a:pt x="14062" y="46495"/>
                  </a:cubicBezTo>
                  <a:cubicBezTo>
                    <a:pt x="16657" y="49519"/>
                    <a:pt x="19324" y="52602"/>
                    <a:pt x="21301" y="56055"/>
                  </a:cubicBezTo>
                  <a:lnTo>
                    <a:pt x="21301" y="55853"/>
                  </a:lnTo>
                  <a:cubicBezTo>
                    <a:pt x="19324" y="52460"/>
                    <a:pt x="16693" y="49412"/>
                    <a:pt x="14133" y="46435"/>
                  </a:cubicBezTo>
                  <a:cubicBezTo>
                    <a:pt x="12276" y="44280"/>
                    <a:pt x="10335" y="42042"/>
                    <a:pt x="8680" y="39708"/>
                  </a:cubicBezTo>
                  <a:cubicBezTo>
                    <a:pt x="4858" y="34303"/>
                    <a:pt x="2251" y="27873"/>
                    <a:pt x="1179" y="21122"/>
                  </a:cubicBezTo>
                  <a:cubicBezTo>
                    <a:pt x="108" y="14360"/>
                    <a:pt x="572" y="7442"/>
                    <a:pt x="2536" y="1120"/>
                  </a:cubicBezTo>
                  <a:cubicBezTo>
                    <a:pt x="2655" y="751"/>
                    <a:pt x="2775" y="370"/>
                    <a:pt x="290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545150" y="1456850"/>
              <a:ext cx="492350" cy="1352575"/>
            </a:xfrm>
            <a:custGeom>
              <a:avLst/>
              <a:gdLst/>
              <a:ahLst/>
              <a:cxnLst/>
              <a:rect l="l" t="t" r="r" b="b"/>
              <a:pathLst>
                <a:path w="19694" h="54103" extrusionOk="0">
                  <a:moveTo>
                    <a:pt x="3025" y="1"/>
                  </a:moveTo>
                  <a:cubicBezTo>
                    <a:pt x="2810" y="537"/>
                    <a:pt x="2620" y="1084"/>
                    <a:pt x="2441" y="1668"/>
                  </a:cubicBezTo>
                  <a:cubicBezTo>
                    <a:pt x="477" y="8014"/>
                    <a:pt x="1" y="14943"/>
                    <a:pt x="1084" y="21718"/>
                  </a:cubicBezTo>
                  <a:cubicBezTo>
                    <a:pt x="2156" y="28492"/>
                    <a:pt x="4763" y="34934"/>
                    <a:pt x="8597" y="40351"/>
                  </a:cubicBezTo>
                  <a:cubicBezTo>
                    <a:pt x="10264" y="42685"/>
                    <a:pt x="12193" y="44911"/>
                    <a:pt x="14050" y="47090"/>
                  </a:cubicBezTo>
                  <a:cubicBezTo>
                    <a:pt x="16003" y="49352"/>
                    <a:pt x="17979" y="51650"/>
                    <a:pt x="19693" y="54103"/>
                  </a:cubicBezTo>
                  <a:lnTo>
                    <a:pt x="19693" y="53936"/>
                  </a:lnTo>
                  <a:cubicBezTo>
                    <a:pt x="17991" y="51531"/>
                    <a:pt x="16038" y="49245"/>
                    <a:pt x="14121" y="47030"/>
                  </a:cubicBezTo>
                  <a:cubicBezTo>
                    <a:pt x="12264" y="44875"/>
                    <a:pt x="10323" y="42637"/>
                    <a:pt x="8680" y="40303"/>
                  </a:cubicBezTo>
                  <a:cubicBezTo>
                    <a:pt x="4846" y="34898"/>
                    <a:pt x="2251" y="28469"/>
                    <a:pt x="1179" y="21718"/>
                  </a:cubicBezTo>
                  <a:cubicBezTo>
                    <a:pt x="108" y="14955"/>
                    <a:pt x="560" y="8037"/>
                    <a:pt x="2525" y="1715"/>
                  </a:cubicBezTo>
                  <a:cubicBezTo>
                    <a:pt x="2703" y="1132"/>
                    <a:pt x="2918" y="572"/>
                    <a:pt x="31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85325" y="1455975"/>
              <a:ext cx="451575" cy="1313275"/>
            </a:xfrm>
            <a:custGeom>
              <a:avLst/>
              <a:gdLst/>
              <a:ahLst/>
              <a:cxnLst/>
              <a:rect l="l" t="t" r="r" b="b"/>
              <a:pathLst>
                <a:path w="18063" h="52531" extrusionOk="0">
                  <a:moveTo>
                    <a:pt x="3251" y="0"/>
                  </a:moveTo>
                  <a:cubicBezTo>
                    <a:pt x="2966" y="750"/>
                    <a:pt x="2680" y="1512"/>
                    <a:pt x="2442" y="2286"/>
                  </a:cubicBezTo>
                  <a:cubicBezTo>
                    <a:pt x="477" y="8620"/>
                    <a:pt x="1" y="15561"/>
                    <a:pt x="1084" y="22324"/>
                  </a:cubicBezTo>
                  <a:cubicBezTo>
                    <a:pt x="2156" y="29099"/>
                    <a:pt x="4763" y="35552"/>
                    <a:pt x="8597" y="40957"/>
                  </a:cubicBezTo>
                  <a:cubicBezTo>
                    <a:pt x="10264" y="43303"/>
                    <a:pt x="12193" y="45529"/>
                    <a:pt x="14050" y="47708"/>
                  </a:cubicBezTo>
                  <a:cubicBezTo>
                    <a:pt x="15408" y="49280"/>
                    <a:pt x="16789" y="50875"/>
                    <a:pt x="18063" y="52530"/>
                  </a:cubicBezTo>
                  <a:lnTo>
                    <a:pt x="18063" y="52364"/>
                  </a:lnTo>
                  <a:cubicBezTo>
                    <a:pt x="16801" y="50744"/>
                    <a:pt x="15443" y="49173"/>
                    <a:pt x="14122" y="47625"/>
                  </a:cubicBezTo>
                  <a:cubicBezTo>
                    <a:pt x="12264" y="45470"/>
                    <a:pt x="10324" y="43243"/>
                    <a:pt x="8681" y="40898"/>
                  </a:cubicBezTo>
                  <a:cubicBezTo>
                    <a:pt x="4847" y="35504"/>
                    <a:pt x="2251" y="29075"/>
                    <a:pt x="1180" y="22312"/>
                  </a:cubicBezTo>
                  <a:cubicBezTo>
                    <a:pt x="108" y="15561"/>
                    <a:pt x="560" y="8632"/>
                    <a:pt x="2525" y="2310"/>
                  </a:cubicBezTo>
                  <a:cubicBezTo>
                    <a:pt x="2763" y="1524"/>
                    <a:pt x="3049" y="750"/>
                    <a:pt x="3358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25825" y="1456550"/>
              <a:ext cx="411075" cy="1277275"/>
            </a:xfrm>
            <a:custGeom>
              <a:avLst/>
              <a:gdLst/>
              <a:ahLst/>
              <a:cxnLst/>
              <a:rect l="l" t="t" r="r" b="b"/>
              <a:pathLst>
                <a:path w="16443" h="51091" extrusionOk="0">
                  <a:moveTo>
                    <a:pt x="3512" y="1"/>
                  </a:moveTo>
                  <a:cubicBezTo>
                    <a:pt x="3108" y="918"/>
                    <a:pt x="2739" y="1870"/>
                    <a:pt x="2441" y="2858"/>
                  </a:cubicBezTo>
                  <a:cubicBezTo>
                    <a:pt x="476" y="9192"/>
                    <a:pt x="0" y="16134"/>
                    <a:pt x="1084" y="22897"/>
                  </a:cubicBezTo>
                  <a:cubicBezTo>
                    <a:pt x="2155" y="29671"/>
                    <a:pt x="4763" y="36124"/>
                    <a:pt x="8608" y="41530"/>
                  </a:cubicBezTo>
                  <a:cubicBezTo>
                    <a:pt x="10275" y="43875"/>
                    <a:pt x="12192" y="46102"/>
                    <a:pt x="14050" y="48281"/>
                  </a:cubicBezTo>
                  <a:cubicBezTo>
                    <a:pt x="14859" y="49197"/>
                    <a:pt x="15657" y="50138"/>
                    <a:pt x="16443" y="51090"/>
                  </a:cubicBezTo>
                  <a:lnTo>
                    <a:pt x="16443" y="50936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54"/>
                    <a:pt x="10335" y="43828"/>
                    <a:pt x="8680" y="41494"/>
                  </a:cubicBezTo>
                  <a:cubicBezTo>
                    <a:pt x="4858" y="36089"/>
                    <a:pt x="2250" y="29659"/>
                    <a:pt x="1179" y="22897"/>
                  </a:cubicBezTo>
                  <a:cubicBezTo>
                    <a:pt x="107" y="16146"/>
                    <a:pt x="572" y="9228"/>
                    <a:pt x="2536" y="2894"/>
                  </a:cubicBezTo>
                  <a:cubicBezTo>
                    <a:pt x="2846" y="1906"/>
                    <a:pt x="3203" y="930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66300" y="1456550"/>
              <a:ext cx="371200" cy="1244525"/>
            </a:xfrm>
            <a:custGeom>
              <a:avLst/>
              <a:gdLst/>
              <a:ahLst/>
              <a:cxnLst/>
              <a:rect l="l" t="t" r="r" b="b"/>
              <a:pathLst>
                <a:path w="14848" h="49781" extrusionOk="0">
                  <a:moveTo>
                    <a:pt x="3763" y="1"/>
                  </a:moveTo>
                  <a:cubicBezTo>
                    <a:pt x="3263" y="1096"/>
                    <a:pt x="2822" y="2263"/>
                    <a:pt x="2441" y="3454"/>
                  </a:cubicBezTo>
                  <a:cubicBezTo>
                    <a:pt x="477" y="9788"/>
                    <a:pt x="0" y="16729"/>
                    <a:pt x="1096" y="23492"/>
                  </a:cubicBezTo>
                  <a:cubicBezTo>
                    <a:pt x="2179" y="30266"/>
                    <a:pt x="4763" y="36720"/>
                    <a:pt x="8609" y="42125"/>
                  </a:cubicBezTo>
                  <a:cubicBezTo>
                    <a:pt x="10275" y="44471"/>
                    <a:pt x="12192" y="46697"/>
                    <a:pt x="14050" y="48876"/>
                  </a:cubicBezTo>
                  <a:cubicBezTo>
                    <a:pt x="14324" y="49174"/>
                    <a:pt x="14574" y="49483"/>
                    <a:pt x="14847" y="49781"/>
                  </a:cubicBezTo>
                  <a:lnTo>
                    <a:pt x="14847" y="49638"/>
                  </a:lnTo>
                  <a:cubicBezTo>
                    <a:pt x="14609" y="49352"/>
                    <a:pt x="14359" y="49078"/>
                    <a:pt x="14133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58" y="36684"/>
                    <a:pt x="2251" y="30255"/>
                    <a:pt x="1179" y="23492"/>
                  </a:cubicBezTo>
                  <a:cubicBezTo>
                    <a:pt x="108" y="16741"/>
                    <a:pt x="572" y="9823"/>
                    <a:pt x="2536" y="3489"/>
                  </a:cubicBezTo>
                  <a:cubicBezTo>
                    <a:pt x="2906" y="2287"/>
                    <a:pt x="3370" y="1108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06475" y="1456550"/>
              <a:ext cx="331025" cy="1212375"/>
            </a:xfrm>
            <a:custGeom>
              <a:avLst/>
              <a:gdLst/>
              <a:ahLst/>
              <a:cxnLst/>
              <a:rect l="l" t="t" r="r" b="b"/>
              <a:pathLst>
                <a:path w="13241" h="48495" extrusionOk="0">
                  <a:moveTo>
                    <a:pt x="4085" y="1"/>
                  </a:moveTo>
                  <a:cubicBezTo>
                    <a:pt x="3430" y="1275"/>
                    <a:pt x="2894" y="2632"/>
                    <a:pt x="2442" y="4049"/>
                  </a:cubicBezTo>
                  <a:cubicBezTo>
                    <a:pt x="477" y="10383"/>
                    <a:pt x="1" y="17324"/>
                    <a:pt x="1096" y="24087"/>
                  </a:cubicBezTo>
                  <a:cubicBezTo>
                    <a:pt x="2168" y="30862"/>
                    <a:pt x="4763" y="37315"/>
                    <a:pt x="8609" y="42720"/>
                  </a:cubicBezTo>
                  <a:cubicBezTo>
                    <a:pt x="10026" y="44721"/>
                    <a:pt x="11633" y="46638"/>
                    <a:pt x="13240" y="48495"/>
                  </a:cubicBezTo>
                  <a:lnTo>
                    <a:pt x="13240" y="48352"/>
                  </a:lnTo>
                  <a:cubicBezTo>
                    <a:pt x="11657" y="46518"/>
                    <a:pt x="10085" y="44625"/>
                    <a:pt x="8692" y="42685"/>
                  </a:cubicBezTo>
                  <a:cubicBezTo>
                    <a:pt x="4870" y="37279"/>
                    <a:pt x="2263" y="30850"/>
                    <a:pt x="1191" y="24087"/>
                  </a:cubicBezTo>
                  <a:cubicBezTo>
                    <a:pt x="120" y="17336"/>
                    <a:pt x="584" y="10419"/>
                    <a:pt x="2549" y="4085"/>
                  </a:cubicBezTo>
                  <a:cubicBezTo>
                    <a:pt x="3001" y="2656"/>
                    <a:pt x="3549" y="1287"/>
                    <a:pt x="419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47250" y="1455975"/>
              <a:ext cx="290250" cy="1179925"/>
            </a:xfrm>
            <a:custGeom>
              <a:avLst/>
              <a:gdLst/>
              <a:ahLst/>
              <a:cxnLst/>
              <a:rect l="l" t="t" r="r" b="b"/>
              <a:pathLst>
                <a:path w="11610" h="47197" extrusionOk="0">
                  <a:moveTo>
                    <a:pt x="4359" y="0"/>
                  </a:moveTo>
                  <a:cubicBezTo>
                    <a:pt x="3597" y="1465"/>
                    <a:pt x="2942" y="3048"/>
                    <a:pt x="2442" y="4667"/>
                  </a:cubicBezTo>
                  <a:cubicBezTo>
                    <a:pt x="477" y="11001"/>
                    <a:pt x="1" y="17943"/>
                    <a:pt x="1084" y="24705"/>
                  </a:cubicBezTo>
                  <a:cubicBezTo>
                    <a:pt x="2156" y="31480"/>
                    <a:pt x="4763" y="37933"/>
                    <a:pt x="8597" y="43339"/>
                  </a:cubicBezTo>
                  <a:cubicBezTo>
                    <a:pt x="9538" y="44672"/>
                    <a:pt x="10562" y="45946"/>
                    <a:pt x="11609" y="47196"/>
                  </a:cubicBezTo>
                  <a:lnTo>
                    <a:pt x="11609" y="47053"/>
                  </a:lnTo>
                  <a:cubicBezTo>
                    <a:pt x="10597" y="45827"/>
                    <a:pt x="9597" y="44565"/>
                    <a:pt x="8669" y="43279"/>
                  </a:cubicBezTo>
                  <a:cubicBezTo>
                    <a:pt x="4847" y="37886"/>
                    <a:pt x="2239" y="31456"/>
                    <a:pt x="1168" y="24694"/>
                  </a:cubicBezTo>
                  <a:cubicBezTo>
                    <a:pt x="96" y="17943"/>
                    <a:pt x="560" y="11013"/>
                    <a:pt x="2525" y="4691"/>
                  </a:cubicBezTo>
                  <a:cubicBezTo>
                    <a:pt x="3037" y="3060"/>
                    <a:pt x="3680" y="1476"/>
                    <a:pt x="446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87750" y="1456550"/>
              <a:ext cx="249750" cy="1144525"/>
            </a:xfrm>
            <a:custGeom>
              <a:avLst/>
              <a:gdLst/>
              <a:ahLst/>
              <a:cxnLst/>
              <a:rect l="l" t="t" r="r" b="b"/>
              <a:pathLst>
                <a:path w="9990" h="45781" extrusionOk="0">
                  <a:moveTo>
                    <a:pt x="4667" y="1"/>
                  </a:moveTo>
                  <a:cubicBezTo>
                    <a:pt x="3763" y="1608"/>
                    <a:pt x="3001" y="3382"/>
                    <a:pt x="2441" y="5240"/>
                  </a:cubicBezTo>
                  <a:cubicBezTo>
                    <a:pt x="476" y="11574"/>
                    <a:pt x="0" y="18515"/>
                    <a:pt x="1084" y="25278"/>
                  </a:cubicBezTo>
                  <a:cubicBezTo>
                    <a:pt x="2155" y="32052"/>
                    <a:pt x="4763" y="38506"/>
                    <a:pt x="8596" y="43911"/>
                  </a:cubicBezTo>
                  <a:cubicBezTo>
                    <a:pt x="9049" y="44542"/>
                    <a:pt x="9513" y="45161"/>
                    <a:pt x="9989" y="45780"/>
                  </a:cubicBezTo>
                  <a:lnTo>
                    <a:pt x="9989" y="45614"/>
                  </a:lnTo>
                  <a:cubicBezTo>
                    <a:pt x="9537" y="45030"/>
                    <a:pt x="9097" y="44447"/>
                    <a:pt x="8680" y="43851"/>
                  </a:cubicBezTo>
                  <a:cubicBezTo>
                    <a:pt x="4846" y="38458"/>
                    <a:pt x="2250" y="32029"/>
                    <a:pt x="1179" y="25266"/>
                  </a:cubicBezTo>
                  <a:cubicBezTo>
                    <a:pt x="107" y="18515"/>
                    <a:pt x="560" y="11586"/>
                    <a:pt x="2524" y="5263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827925" y="1456550"/>
              <a:ext cx="209575" cy="1104625"/>
            </a:xfrm>
            <a:custGeom>
              <a:avLst/>
              <a:gdLst/>
              <a:ahLst/>
              <a:cxnLst/>
              <a:rect l="l" t="t" r="r" b="b"/>
              <a:pathLst>
                <a:path w="8383" h="44185" extrusionOk="0">
                  <a:moveTo>
                    <a:pt x="5013" y="1"/>
                  </a:moveTo>
                  <a:cubicBezTo>
                    <a:pt x="3977" y="1751"/>
                    <a:pt x="3096" y="3751"/>
                    <a:pt x="2441" y="5835"/>
                  </a:cubicBezTo>
                  <a:cubicBezTo>
                    <a:pt x="477" y="12169"/>
                    <a:pt x="0" y="19110"/>
                    <a:pt x="1084" y="25873"/>
                  </a:cubicBezTo>
                  <a:cubicBezTo>
                    <a:pt x="2144" y="32517"/>
                    <a:pt x="4656" y="38839"/>
                    <a:pt x="8382" y="44185"/>
                  </a:cubicBezTo>
                  <a:lnTo>
                    <a:pt x="8382" y="44018"/>
                  </a:lnTo>
                  <a:cubicBezTo>
                    <a:pt x="4715" y="38708"/>
                    <a:pt x="2227" y="32445"/>
                    <a:pt x="1191" y="25861"/>
                  </a:cubicBezTo>
                  <a:cubicBezTo>
                    <a:pt x="120" y="19110"/>
                    <a:pt x="584" y="12181"/>
                    <a:pt x="2548" y="5859"/>
                  </a:cubicBezTo>
                  <a:cubicBezTo>
                    <a:pt x="3203" y="3763"/>
                    <a:pt x="4072" y="1763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68400" y="1456550"/>
              <a:ext cx="169100" cy="1056700"/>
            </a:xfrm>
            <a:custGeom>
              <a:avLst/>
              <a:gdLst/>
              <a:ahLst/>
              <a:cxnLst/>
              <a:rect l="l" t="t" r="r" b="b"/>
              <a:pathLst>
                <a:path w="6764" h="42268" extrusionOk="0">
                  <a:moveTo>
                    <a:pt x="5394" y="1"/>
                  </a:moveTo>
                  <a:cubicBezTo>
                    <a:pt x="4168" y="1906"/>
                    <a:pt x="3156" y="4109"/>
                    <a:pt x="2442" y="6430"/>
                  </a:cubicBezTo>
                  <a:cubicBezTo>
                    <a:pt x="477" y="12764"/>
                    <a:pt x="1" y="19706"/>
                    <a:pt x="1084" y="26468"/>
                  </a:cubicBezTo>
                  <a:cubicBezTo>
                    <a:pt x="1977" y="32100"/>
                    <a:pt x="3930" y="37482"/>
                    <a:pt x="6763" y="42268"/>
                  </a:cubicBezTo>
                  <a:lnTo>
                    <a:pt x="6763" y="42077"/>
                  </a:lnTo>
                  <a:cubicBezTo>
                    <a:pt x="3977" y="37351"/>
                    <a:pt x="2072" y="32017"/>
                    <a:pt x="1191" y="26456"/>
                  </a:cubicBezTo>
                  <a:cubicBezTo>
                    <a:pt x="120" y="19706"/>
                    <a:pt x="584" y="12776"/>
                    <a:pt x="2549" y="6454"/>
                  </a:cubicBezTo>
                  <a:cubicBezTo>
                    <a:pt x="3275" y="4120"/>
                    <a:pt x="4287" y="1918"/>
                    <a:pt x="551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908600" y="1480975"/>
              <a:ext cx="128300" cy="971850"/>
            </a:xfrm>
            <a:custGeom>
              <a:avLst/>
              <a:gdLst/>
              <a:ahLst/>
              <a:cxnLst/>
              <a:rect l="l" t="t" r="r" b="b"/>
              <a:pathLst>
                <a:path w="5132" h="38874" extrusionOk="0">
                  <a:moveTo>
                    <a:pt x="5132" y="0"/>
                  </a:moveTo>
                  <a:cubicBezTo>
                    <a:pt x="4036" y="1822"/>
                    <a:pt x="3108" y="3870"/>
                    <a:pt x="2441" y="6037"/>
                  </a:cubicBezTo>
                  <a:cubicBezTo>
                    <a:pt x="476" y="12371"/>
                    <a:pt x="0" y="19312"/>
                    <a:pt x="1084" y="26075"/>
                  </a:cubicBezTo>
                  <a:cubicBezTo>
                    <a:pt x="1798" y="30563"/>
                    <a:pt x="3191" y="34885"/>
                    <a:pt x="5132" y="38874"/>
                  </a:cubicBezTo>
                  <a:lnTo>
                    <a:pt x="5132" y="38660"/>
                  </a:lnTo>
                  <a:cubicBezTo>
                    <a:pt x="3227" y="34731"/>
                    <a:pt x="1881" y="30468"/>
                    <a:pt x="1179" y="26063"/>
                  </a:cubicBezTo>
                  <a:cubicBezTo>
                    <a:pt x="107" y="19312"/>
                    <a:pt x="572" y="12383"/>
                    <a:pt x="2536" y="6060"/>
                  </a:cubicBezTo>
                  <a:cubicBezTo>
                    <a:pt x="3191" y="3965"/>
                    <a:pt x="4084" y="1965"/>
                    <a:pt x="5132" y="179"/>
                  </a:cubicBezTo>
                  <a:lnTo>
                    <a:pt x="51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949075" y="1574425"/>
              <a:ext cx="88425" cy="800725"/>
            </a:xfrm>
            <a:custGeom>
              <a:avLst/>
              <a:gdLst/>
              <a:ahLst/>
              <a:cxnLst/>
              <a:rect l="l" t="t" r="r" b="b"/>
              <a:pathLst>
                <a:path w="3537" h="32029" extrusionOk="0">
                  <a:moveTo>
                    <a:pt x="3513" y="1"/>
                  </a:moveTo>
                  <a:cubicBezTo>
                    <a:pt x="3120" y="941"/>
                    <a:pt x="2739" y="1906"/>
                    <a:pt x="2441" y="2894"/>
                  </a:cubicBezTo>
                  <a:cubicBezTo>
                    <a:pt x="477" y="9228"/>
                    <a:pt x="0" y="16169"/>
                    <a:pt x="1096" y="22932"/>
                  </a:cubicBezTo>
                  <a:cubicBezTo>
                    <a:pt x="1584" y="26063"/>
                    <a:pt x="2417" y="29111"/>
                    <a:pt x="3536" y="32028"/>
                  </a:cubicBezTo>
                  <a:lnTo>
                    <a:pt x="3536" y="31767"/>
                  </a:lnTo>
                  <a:cubicBezTo>
                    <a:pt x="2465" y="28921"/>
                    <a:pt x="1667" y="25956"/>
                    <a:pt x="1191" y="22920"/>
                  </a:cubicBezTo>
                  <a:cubicBezTo>
                    <a:pt x="119" y="16169"/>
                    <a:pt x="584" y="9240"/>
                    <a:pt x="2548" y="2918"/>
                  </a:cubicBezTo>
                  <a:cubicBezTo>
                    <a:pt x="2834" y="2013"/>
                    <a:pt x="3155" y="1108"/>
                    <a:pt x="3536" y="239"/>
                  </a:cubicBezTo>
                  <a:lnTo>
                    <a:pt x="353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992225" y="1709575"/>
              <a:ext cx="44675" cy="552775"/>
            </a:xfrm>
            <a:custGeom>
              <a:avLst/>
              <a:gdLst/>
              <a:ahLst/>
              <a:cxnLst/>
              <a:rect l="l" t="t" r="r" b="b"/>
              <a:pathLst>
                <a:path w="1787" h="22111" extrusionOk="0">
                  <a:moveTo>
                    <a:pt x="1787" y="0"/>
                  </a:moveTo>
                  <a:cubicBezTo>
                    <a:pt x="286" y="5798"/>
                    <a:pt x="1" y="12037"/>
                    <a:pt x="977" y="18145"/>
                  </a:cubicBezTo>
                  <a:cubicBezTo>
                    <a:pt x="1179" y="19479"/>
                    <a:pt x="1465" y="20800"/>
                    <a:pt x="1787" y="22110"/>
                  </a:cubicBezTo>
                  <a:lnTo>
                    <a:pt x="1787" y="21717"/>
                  </a:lnTo>
                  <a:cubicBezTo>
                    <a:pt x="1513" y="20526"/>
                    <a:pt x="1251" y="19336"/>
                    <a:pt x="1060" y="18121"/>
                  </a:cubicBezTo>
                  <a:cubicBezTo>
                    <a:pt x="108" y="12168"/>
                    <a:pt x="358" y="6084"/>
                    <a:pt x="1787" y="405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1618267" y="1421800"/>
            <a:ext cx="8955600" cy="291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>
            <a:off x="1618267" y="4508033"/>
            <a:ext cx="8955600" cy="814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7" name="Google Shape;27;p2"/>
          <p:cNvGrpSpPr/>
          <p:nvPr/>
        </p:nvGrpSpPr>
        <p:grpSpPr>
          <a:xfrm rot="-5400000">
            <a:off x="2316202" y="-2316144"/>
            <a:ext cx="2382035" cy="7014352"/>
            <a:chOff x="6423700" y="1455975"/>
            <a:chExt cx="613800" cy="1625800"/>
          </a:xfrm>
        </p:grpSpPr>
        <p:sp>
          <p:nvSpPr>
            <p:cNvPr id="28" name="Google Shape;28;p2"/>
            <p:cNvSpPr/>
            <p:nvPr/>
          </p:nvSpPr>
          <p:spPr>
            <a:xfrm>
              <a:off x="6423700" y="14562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406" y="1"/>
                  </a:moveTo>
                  <a:cubicBezTo>
                    <a:pt x="465" y="6311"/>
                    <a:pt x="1" y="13217"/>
                    <a:pt x="1072" y="19956"/>
                  </a:cubicBezTo>
                  <a:cubicBezTo>
                    <a:pt x="2144" y="26730"/>
                    <a:pt x="4751" y="33172"/>
                    <a:pt x="8597" y="38589"/>
                  </a:cubicBezTo>
                  <a:cubicBezTo>
                    <a:pt x="10264" y="40923"/>
                    <a:pt x="12181" y="43149"/>
                    <a:pt x="14038" y="45328"/>
                  </a:cubicBezTo>
                  <a:cubicBezTo>
                    <a:pt x="17729" y="49614"/>
                    <a:pt x="21551" y="54031"/>
                    <a:pt x="23385" y="59425"/>
                  </a:cubicBezTo>
                  <a:cubicBezTo>
                    <a:pt x="23980" y="61175"/>
                    <a:pt x="24361" y="63044"/>
                    <a:pt x="24528" y="65021"/>
                  </a:cubicBezTo>
                  <a:lnTo>
                    <a:pt x="24528" y="64080"/>
                  </a:lnTo>
                  <a:cubicBezTo>
                    <a:pt x="24325" y="62425"/>
                    <a:pt x="23980" y="60866"/>
                    <a:pt x="23480" y="59377"/>
                  </a:cubicBezTo>
                  <a:cubicBezTo>
                    <a:pt x="21646" y="53960"/>
                    <a:pt x="17824" y="49531"/>
                    <a:pt x="14110" y="45245"/>
                  </a:cubicBezTo>
                  <a:cubicBezTo>
                    <a:pt x="12252" y="43078"/>
                    <a:pt x="10324" y="40851"/>
                    <a:pt x="8669" y="38518"/>
                  </a:cubicBezTo>
                  <a:cubicBezTo>
                    <a:pt x="4847" y="33112"/>
                    <a:pt x="2239" y="26683"/>
                    <a:pt x="1168" y="19920"/>
                  </a:cubicBezTo>
                  <a:cubicBezTo>
                    <a:pt x="96" y="13181"/>
                    <a:pt x="560" y="6287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463900" y="1456850"/>
              <a:ext cx="573000" cy="1468675"/>
            </a:xfrm>
            <a:custGeom>
              <a:avLst/>
              <a:gdLst/>
              <a:ahLst/>
              <a:cxnLst/>
              <a:rect l="l" t="t" r="r" b="b"/>
              <a:pathLst>
                <a:path w="22920" h="58747" extrusionOk="0">
                  <a:moveTo>
                    <a:pt x="2596" y="1"/>
                  </a:moveTo>
                  <a:cubicBezTo>
                    <a:pt x="2548" y="132"/>
                    <a:pt x="2500" y="310"/>
                    <a:pt x="2441" y="477"/>
                  </a:cubicBezTo>
                  <a:cubicBezTo>
                    <a:pt x="476" y="6823"/>
                    <a:pt x="0" y="13752"/>
                    <a:pt x="1096" y="20527"/>
                  </a:cubicBezTo>
                  <a:cubicBezTo>
                    <a:pt x="2167" y="27302"/>
                    <a:pt x="4763" y="33743"/>
                    <a:pt x="8608" y="39160"/>
                  </a:cubicBezTo>
                  <a:cubicBezTo>
                    <a:pt x="10275" y="41494"/>
                    <a:pt x="12192" y="43720"/>
                    <a:pt x="14050" y="45899"/>
                  </a:cubicBezTo>
                  <a:cubicBezTo>
                    <a:pt x="17467" y="49840"/>
                    <a:pt x="20955" y="53900"/>
                    <a:pt x="22920" y="58746"/>
                  </a:cubicBezTo>
                  <a:lnTo>
                    <a:pt x="22920" y="58484"/>
                  </a:lnTo>
                  <a:cubicBezTo>
                    <a:pt x="20943" y="53745"/>
                    <a:pt x="17479" y="49733"/>
                    <a:pt x="14133" y="45840"/>
                  </a:cubicBezTo>
                  <a:cubicBezTo>
                    <a:pt x="12264" y="43685"/>
                    <a:pt x="10335" y="41446"/>
                    <a:pt x="8680" y="39113"/>
                  </a:cubicBezTo>
                  <a:cubicBezTo>
                    <a:pt x="4858" y="33707"/>
                    <a:pt x="2250" y="27278"/>
                    <a:pt x="1179" y="20527"/>
                  </a:cubicBezTo>
                  <a:cubicBezTo>
                    <a:pt x="107" y="13764"/>
                    <a:pt x="572" y="6847"/>
                    <a:pt x="2536" y="525"/>
                  </a:cubicBezTo>
                  <a:cubicBezTo>
                    <a:pt x="2596" y="346"/>
                    <a:pt x="2655" y="167"/>
                    <a:pt x="270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504375" y="1456850"/>
              <a:ext cx="532525" cy="1401400"/>
            </a:xfrm>
            <a:custGeom>
              <a:avLst/>
              <a:gdLst/>
              <a:ahLst/>
              <a:cxnLst/>
              <a:rect l="l" t="t" r="r" b="b"/>
              <a:pathLst>
                <a:path w="21301" h="56056" extrusionOk="0">
                  <a:moveTo>
                    <a:pt x="2798" y="1"/>
                  </a:moveTo>
                  <a:cubicBezTo>
                    <a:pt x="2691" y="346"/>
                    <a:pt x="2572" y="703"/>
                    <a:pt x="2453" y="1072"/>
                  </a:cubicBezTo>
                  <a:cubicBezTo>
                    <a:pt x="489" y="7418"/>
                    <a:pt x="0" y="14348"/>
                    <a:pt x="1096" y="21122"/>
                  </a:cubicBezTo>
                  <a:cubicBezTo>
                    <a:pt x="2167" y="27897"/>
                    <a:pt x="4775" y="34338"/>
                    <a:pt x="8609" y="39756"/>
                  </a:cubicBezTo>
                  <a:cubicBezTo>
                    <a:pt x="10275" y="42089"/>
                    <a:pt x="12192" y="44316"/>
                    <a:pt x="14062" y="46495"/>
                  </a:cubicBezTo>
                  <a:cubicBezTo>
                    <a:pt x="16657" y="49519"/>
                    <a:pt x="19324" y="52602"/>
                    <a:pt x="21301" y="56055"/>
                  </a:cubicBezTo>
                  <a:lnTo>
                    <a:pt x="21301" y="55853"/>
                  </a:lnTo>
                  <a:cubicBezTo>
                    <a:pt x="19324" y="52460"/>
                    <a:pt x="16693" y="49412"/>
                    <a:pt x="14133" y="46435"/>
                  </a:cubicBezTo>
                  <a:cubicBezTo>
                    <a:pt x="12276" y="44280"/>
                    <a:pt x="10335" y="42042"/>
                    <a:pt x="8680" y="39708"/>
                  </a:cubicBezTo>
                  <a:cubicBezTo>
                    <a:pt x="4858" y="34303"/>
                    <a:pt x="2251" y="27873"/>
                    <a:pt x="1179" y="21122"/>
                  </a:cubicBezTo>
                  <a:cubicBezTo>
                    <a:pt x="108" y="14360"/>
                    <a:pt x="572" y="7442"/>
                    <a:pt x="2536" y="1120"/>
                  </a:cubicBezTo>
                  <a:cubicBezTo>
                    <a:pt x="2655" y="751"/>
                    <a:pt x="2775" y="370"/>
                    <a:pt x="290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545150" y="1456850"/>
              <a:ext cx="492350" cy="1352575"/>
            </a:xfrm>
            <a:custGeom>
              <a:avLst/>
              <a:gdLst/>
              <a:ahLst/>
              <a:cxnLst/>
              <a:rect l="l" t="t" r="r" b="b"/>
              <a:pathLst>
                <a:path w="19694" h="54103" extrusionOk="0">
                  <a:moveTo>
                    <a:pt x="3025" y="1"/>
                  </a:moveTo>
                  <a:cubicBezTo>
                    <a:pt x="2810" y="537"/>
                    <a:pt x="2620" y="1084"/>
                    <a:pt x="2441" y="1668"/>
                  </a:cubicBezTo>
                  <a:cubicBezTo>
                    <a:pt x="477" y="8014"/>
                    <a:pt x="1" y="14943"/>
                    <a:pt x="1084" y="21718"/>
                  </a:cubicBezTo>
                  <a:cubicBezTo>
                    <a:pt x="2156" y="28492"/>
                    <a:pt x="4763" y="34934"/>
                    <a:pt x="8597" y="40351"/>
                  </a:cubicBezTo>
                  <a:cubicBezTo>
                    <a:pt x="10264" y="42685"/>
                    <a:pt x="12193" y="44911"/>
                    <a:pt x="14050" y="47090"/>
                  </a:cubicBezTo>
                  <a:cubicBezTo>
                    <a:pt x="16003" y="49352"/>
                    <a:pt x="17979" y="51650"/>
                    <a:pt x="19693" y="54103"/>
                  </a:cubicBezTo>
                  <a:lnTo>
                    <a:pt x="19693" y="53936"/>
                  </a:lnTo>
                  <a:cubicBezTo>
                    <a:pt x="17991" y="51531"/>
                    <a:pt x="16038" y="49245"/>
                    <a:pt x="14121" y="47030"/>
                  </a:cubicBezTo>
                  <a:cubicBezTo>
                    <a:pt x="12264" y="44875"/>
                    <a:pt x="10323" y="42637"/>
                    <a:pt x="8680" y="40303"/>
                  </a:cubicBezTo>
                  <a:cubicBezTo>
                    <a:pt x="4846" y="34898"/>
                    <a:pt x="2251" y="28469"/>
                    <a:pt x="1179" y="21718"/>
                  </a:cubicBezTo>
                  <a:cubicBezTo>
                    <a:pt x="108" y="14955"/>
                    <a:pt x="560" y="8037"/>
                    <a:pt x="2525" y="1715"/>
                  </a:cubicBezTo>
                  <a:cubicBezTo>
                    <a:pt x="2703" y="1132"/>
                    <a:pt x="2918" y="572"/>
                    <a:pt x="31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585325" y="1455975"/>
              <a:ext cx="451575" cy="1313275"/>
            </a:xfrm>
            <a:custGeom>
              <a:avLst/>
              <a:gdLst/>
              <a:ahLst/>
              <a:cxnLst/>
              <a:rect l="l" t="t" r="r" b="b"/>
              <a:pathLst>
                <a:path w="18063" h="52531" extrusionOk="0">
                  <a:moveTo>
                    <a:pt x="3251" y="0"/>
                  </a:moveTo>
                  <a:cubicBezTo>
                    <a:pt x="2966" y="750"/>
                    <a:pt x="2680" y="1512"/>
                    <a:pt x="2442" y="2286"/>
                  </a:cubicBezTo>
                  <a:cubicBezTo>
                    <a:pt x="477" y="8620"/>
                    <a:pt x="1" y="15561"/>
                    <a:pt x="1084" y="22324"/>
                  </a:cubicBezTo>
                  <a:cubicBezTo>
                    <a:pt x="2156" y="29099"/>
                    <a:pt x="4763" y="35552"/>
                    <a:pt x="8597" y="40957"/>
                  </a:cubicBezTo>
                  <a:cubicBezTo>
                    <a:pt x="10264" y="43303"/>
                    <a:pt x="12193" y="45529"/>
                    <a:pt x="14050" y="47708"/>
                  </a:cubicBezTo>
                  <a:cubicBezTo>
                    <a:pt x="15408" y="49280"/>
                    <a:pt x="16789" y="50875"/>
                    <a:pt x="18063" y="52530"/>
                  </a:cubicBezTo>
                  <a:lnTo>
                    <a:pt x="18063" y="52364"/>
                  </a:lnTo>
                  <a:cubicBezTo>
                    <a:pt x="16801" y="50744"/>
                    <a:pt x="15443" y="49173"/>
                    <a:pt x="14122" y="47625"/>
                  </a:cubicBezTo>
                  <a:cubicBezTo>
                    <a:pt x="12264" y="45470"/>
                    <a:pt x="10324" y="43243"/>
                    <a:pt x="8681" y="40898"/>
                  </a:cubicBezTo>
                  <a:cubicBezTo>
                    <a:pt x="4847" y="35504"/>
                    <a:pt x="2251" y="29075"/>
                    <a:pt x="1180" y="22312"/>
                  </a:cubicBezTo>
                  <a:cubicBezTo>
                    <a:pt x="108" y="15561"/>
                    <a:pt x="560" y="8632"/>
                    <a:pt x="2525" y="2310"/>
                  </a:cubicBezTo>
                  <a:cubicBezTo>
                    <a:pt x="2763" y="1524"/>
                    <a:pt x="3049" y="750"/>
                    <a:pt x="3358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625825" y="1456550"/>
              <a:ext cx="411075" cy="1277275"/>
            </a:xfrm>
            <a:custGeom>
              <a:avLst/>
              <a:gdLst/>
              <a:ahLst/>
              <a:cxnLst/>
              <a:rect l="l" t="t" r="r" b="b"/>
              <a:pathLst>
                <a:path w="16443" h="51091" extrusionOk="0">
                  <a:moveTo>
                    <a:pt x="3512" y="1"/>
                  </a:moveTo>
                  <a:cubicBezTo>
                    <a:pt x="3108" y="918"/>
                    <a:pt x="2739" y="1870"/>
                    <a:pt x="2441" y="2858"/>
                  </a:cubicBezTo>
                  <a:cubicBezTo>
                    <a:pt x="476" y="9192"/>
                    <a:pt x="0" y="16134"/>
                    <a:pt x="1084" y="22897"/>
                  </a:cubicBezTo>
                  <a:cubicBezTo>
                    <a:pt x="2155" y="29671"/>
                    <a:pt x="4763" y="36124"/>
                    <a:pt x="8608" y="41530"/>
                  </a:cubicBezTo>
                  <a:cubicBezTo>
                    <a:pt x="10275" y="43875"/>
                    <a:pt x="12192" y="46102"/>
                    <a:pt x="14050" y="48281"/>
                  </a:cubicBezTo>
                  <a:cubicBezTo>
                    <a:pt x="14859" y="49197"/>
                    <a:pt x="15657" y="50138"/>
                    <a:pt x="16443" y="51090"/>
                  </a:cubicBezTo>
                  <a:lnTo>
                    <a:pt x="16443" y="50936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54"/>
                    <a:pt x="10335" y="43828"/>
                    <a:pt x="8680" y="41494"/>
                  </a:cubicBezTo>
                  <a:cubicBezTo>
                    <a:pt x="4858" y="36089"/>
                    <a:pt x="2250" y="29659"/>
                    <a:pt x="1179" y="22897"/>
                  </a:cubicBezTo>
                  <a:cubicBezTo>
                    <a:pt x="107" y="16146"/>
                    <a:pt x="572" y="9228"/>
                    <a:pt x="2536" y="2894"/>
                  </a:cubicBezTo>
                  <a:cubicBezTo>
                    <a:pt x="2846" y="1906"/>
                    <a:pt x="3203" y="930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666300" y="1456550"/>
              <a:ext cx="371200" cy="1244525"/>
            </a:xfrm>
            <a:custGeom>
              <a:avLst/>
              <a:gdLst/>
              <a:ahLst/>
              <a:cxnLst/>
              <a:rect l="l" t="t" r="r" b="b"/>
              <a:pathLst>
                <a:path w="14848" h="49781" extrusionOk="0">
                  <a:moveTo>
                    <a:pt x="3763" y="1"/>
                  </a:moveTo>
                  <a:cubicBezTo>
                    <a:pt x="3263" y="1096"/>
                    <a:pt x="2822" y="2263"/>
                    <a:pt x="2441" y="3454"/>
                  </a:cubicBezTo>
                  <a:cubicBezTo>
                    <a:pt x="477" y="9788"/>
                    <a:pt x="0" y="16729"/>
                    <a:pt x="1096" y="23492"/>
                  </a:cubicBezTo>
                  <a:cubicBezTo>
                    <a:pt x="2179" y="30266"/>
                    <a:pt x="4763" y="36720"/>
                    <a:pt x="8609" y="42125"/>
                  </a:cubicBezTo>
                  <a:cubicBezTo>
                    <a:pt x="10275" y="44471"/>
                    <a:pt x="12192" y="46697"/>
                    <a:pt x="14050" y="48876"/>
                  </a:cubicBezTo>
                  <a:cubicBezTo>
                    <a:pt x="14324" y="49174"/>
                    <a:pt x="14574" y="49483"/>
                    <a:pt x="14847" y="49781"/>
                  </a:cubicBezTo>
                  <a:lnTo>
                    <a:pt x="14847" y="49638"/>
                  </a:lnTo>
                  <a:cubicBezTo>
                    <a:pt x="14609" y="49352"/>
                    <a:pt x="14359" y="49078"/>
                    <a:pt x="14133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58" y="36684"/>
                    <a:pt x="2251" y="30255"/>
                    <a:pt x="1179" y="23492"/>
                  </a:cubicBezTo>
                  <a:cubicBezTo>
                    <a:pt x="108" y="16741"/>
                    <a:pt x="572" y="9823"/>
                    <a:pt x="2536" y="3489"/>
                  </a:cubicBezTo>
                  <a:cubicBezTo>
                    <a:pt x="2906" y="2287"/>
                    <a:pt x="3370" y="1108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706475" y="1456550"/>
              <a:ext cx="331025" cy="1212375"/>
            </a:xfrm>
            <a:custGeom>
              <a:avLst/>
              <a:gdLst/>
              <a:ahLst/>
              <a:cxnLst/>
              <a:rect l="l" t="t" r="r" b="b"/>
              <a:pathLst>
                <a:path w="13241" h="48495" extrusionOk="0">
                  <a:moveTo>
                    <a:pt x="4085" y="1"/>
                  </a:moveTo>
                  <a:cubicBezTo>
                    <a:pt x="3430" y="1275"/>
                    <a:pt x="2894" y="2632"/>
                    <a:pt x="2442" y="4049"/>
                  </a:cubicBezTo>
                  <a:cubicBezTo>
                    <a:pt x="477" y="10383"/>
                    <a:pt x="1" y="17324"/>
                    <a:pt x="1096" y="24087"/>
                  </a:cubicBezTo>
                  <a:cubicBezTo>
                    <a:pt x="2168" y="30862"/>
                    <a:pt x="4763" y="37315"/>
                    <a:pt x="8609" y="42720"/>
                  </a:cubicBezTo>
                  <a:cubicBezTo>
                    <a:pt x="10026" y="44721"/>
                    <a:pt x="11633" y="46638"/>
                    <a:pt x="13240" y="48495"/>
                  </a:cubicBezTo>
                  <a:lnTo>
                    <a:pt x="13240" y="48352"/>
                  </a:lnTo>
                  <a:cubicBezTo>
                    <a:pt x="11657" y="46518"/>
                    <a:pt x="10085" y="44625"/>
                    <a:pt x="8692" y="42685"/>
                  </a:cubicBezTo>
                  <a:cubicBezTo>
                    <a:pt x="4870" y="37279"/>
                    <a:pt x="2263" y="30850"/>
                    <a:pt x="1191" y="24087"/>
                  </a:cubicBezTo>
                  <a:cubicBezTo>
                    <a:pt x="120" y="17336"/>
                    <a:pt x="584" y="10419"/>
                    <a:pt x="2549" y="4085"/>
                  </a:cubicBezTo>
                  <a:cubicBezTo>
                    <a:pt x="3001" y="2656"/>
                    <a:pt x="3549" y="1287"/>
                    <a:pt x="419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747250" y="1455975"/>
              <a:ext cx="290250" cy="1179925"/>
            </a:xfrm>
            <a:custGeom>
              <a:avLst/>
              <a:gdLst/>
              <a:ahLst/>
              <a:cxnLst/>
              <a:rect l="l" t="t" r="r" b="b"/>
              <a:pathLst>
                <a:path w="11610" h="47197" extrusionOk="0">
                  <a:moveTo>
                    <a:pt x="4359" y="0"/>
                  </a:moveTo>
                  <a:cubicBezTo>
                    <a:pt x="3597" y="1465"/>
                    <a:pt x="2942" y="3048"/>
                    <a:pt x="2442" y="4667"/>
                  </a:cubicBezTo>
                  <a:cubicBezTo>
                    <a:pt x="477" y="11001"/>
                    <a:pt x="1" y="17943"/>
                    <a:pt x="1084" y="24705"/>
                  </a:cubicBezTo>
                  <a:cubicBezTo>
                    <a:pt x="2156" y="31480"/>
                    <a:pt x="4763" y="37933"/>
                    <a:pt x="8597" y="43339"/>
                  </a:cubicBezTo>
                  <a:cubicBezTo>
                    <a:pt x="9538" y="44672"/>
                    <a:pt x="10562" y="45946"/>
                    <a:pt x="11609" y="47196"/>
                  </a:cubicBezTo>
                  <a:lnTo>
                    <a:pt x="11609" y="47053"/>
                  </a:lnTo>
                  <a:cubicBezTo>
                    <a:pt x="10597" y="45827"/>
                    <a:pt x="9597" y="44565"/>
                    <a:pt x="8669" y="43279"/>
                  </a:cubicBezTo>
                  <a:cubicBezTo>
                    <a:pt x="4847" y="37886"/>
                    <a:pt x="2239" y="31456"/>
                    <a:pt x="1168" y="24694"/>
                  </a:cubicBezTo>
                  <a:cubicBezTo>
                    <a:pt x="96" y="17943"/>
                    <a:pt x="560" y="11013"/>
                    <a:pt x="2525" y="4691"/>
                  </a:cubicBezTo>
                  <a:cubicBezTo>
                    <a:pt x="3037" y="3060"/>
                    <a:pt x="3680" y="1476"/>
                    <a:pt x="446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787750" y="1456550"/>
              <a:ext cx="249750" cy="1144525"/>
            </a:xfrm>
            <a:custGeom>
              <a:avLst/>
              <a:gdLst/>
              <a:ahLst/>
              <a:cxnLst/>
              <a:rect l="l" t="t" r="r" b="b"/>
              <a:pathLst>
                <a:path w="9990" h="45781" extrusionOk="0">
                  <a:moveTo>
                    <a:pt x="4667" y="1"/>
                  </a:moveTo>
                  <a:cubicBezTo>
                    <a:pt x="3763" y="1608"/>
                    <a:pt x="3001" y="3382"/>
                    <a:pt x="2441" y="5240"/>
                  </a:cubicBezTo>
                  <a:cubicBezTo>
                    <a:pt x="476" y="11574"/>
                    <a:pt x="0" y="18515"/>
                    <a:pt x="1084" y="25278"/>
                  </a:cubicBezTo>
                  <a:cubicBezTo>
                    <a:pt x="2155" y="32052"/>
                    <a:pt x="4763" y="38506"/>
                    <a:pt x="8596" y="43911"/>
                  </a:cubicBezTo>
                  <a:cubicBezTo>
                    <a:pt x="9049" y="44542"/>
                    <a:pt x="9513" y="45161"/>
                    <a:pt x="9989" y="45780"/>
                  </a:cubicBezTo>
                  <a:lnTo>
                    <a:pt x="9989" y="45614"/>
                  </a:lnTo>
                  <a:cubicBezTo>
                    <a:pt x="9537" y="45030"/>
                    <a:pt x="9097" y="44447"/>
                    <a:pt x="8680" y="43851"/>
                  </a:cubicBezTo>
                  <a:cubicBezTo>
                    <a:pt x="4846" y="38458"/>
                    <a:pt x="2250" y="32029"/>
                    <a:pt x="1179" y="25266"/>
                  </a:cubicBezTo>
                  <a:cubicBezTo>
                    <a:pt x="107" y="18515"/>
                    <a:pt x="560" y="11586"/>
                    <a:pt x="2524" y="5263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827925" y="1456550"/>
              <a:ext cx="209575" cy="1104625"/>
            </a:xfrm>
            <a:custGeom>
              <a:avLst/>
              <a:gdLst/>
              <a:ahLst/>
              <a:cxnLst/>
              <a:rect l="l" t="t" r="r" b="b"/>
              <a:pathLst>
                <a:path w="8383" h="44185" extrusionOk="0">
                  <a:moveTo>
                    <a:pt x="5013" y="1"/>
                  </a:moveTo>
                  <a:cubicBezTo>
                    <a:pt x="3977" y="1751"/>
                    <a:pt x="3096" y="3751"/>
                    <a:pt x="2441" y="5835"/>
                  </a:cubicBezTo>
                  <a:cubicBezTo>
                    <a:pt x="477" y="12169"/>
                    <a:pt x="0" y="19110"/>
                    <a:pt x="1084" y="25873"/>
                  </a:cubicBezTo>
                  <a:cubicBezTo>
                    <a:pt x="2144" y="32517"/>
                    <a:pt x="4656" y="38839"/>
                    <a:pt x="8382" y="44185"/>
                  </a:cubicBezTo>
                  <a:lnTo>
                    <a:pt x="8382" y="44018"/>
                  </a:lnTo>
                  <a:cubicBezTo>
                    <a:pt x="4715" y="38708"/>
                    <a:pt x="2227" y="32445"/>
                    <a:pt x="1191" y="25861"/>
                  </a:cubicBezTo>
                  <a:cubicBezTo>
                    <a:pt x="120" y="19110"/>
                    <a:pt x="584" y="12181"/>
                    <a:pt x="2548" y="5859"/>
                  </a:cubicBezTo>
                  <a:cubicBezTo>
                    <a:pt x="3203" y="3763"/>
                    <a:pt x="4072" y="1763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868400" y="1456550"/>
              <a:ext cx="169100" cy="1056700"/>
            </a:xfrm>
            <a:custGeom>
              <a:avLst/>
              <a:gdLst/>
              <a:ahLst/>
              <a:cxnLst/>
              <a:rect l="l" t="t" r="r" b="b"/>
              <a:pathLst>
                <a:path w="6764" h="42268" extrusionOk="0">
                  <a:moveTo>
                    <a:pt x="5394" y="1"/>
                  </a:moveTo>
                  <a:cubicBezTo>
                    <a:pt x="4168" y="1906"/>
                    <a:pt x="3156" y="4109"/>
                    <a:pt x="2442" y="6430"/>
                  </a:cubicBezTo>
                  <a:cubicBezTo>
                    <a:pt x="477" y="12764"/>
                    <a:pt x="1" y="19706"/>
                    <a:pt x="1084" y="26468"/>
                  </a:cubicBezTo>
                  <a:cubicBezTo>
                    <a:pt x="1977" y="32100"/>
                    <a:pt x="3930" y="37482"/>
                    <a:pt x="6763" y="42268"/>
                  </a:cubicBezTo>
                  <a:lnTo>
                    <a:pt x="6763" y="42077"/>
                  </a:lnTo>
                  <a:cubicBezTo>
                    <a:pt x="3977" y="37351"/>
                    <a:pt x="2072" y="32017"/>
                    <a:pt x="1191" y="26456"/>
                  </a:cubicBezTo>
                  <a:cubicBezTo>
                    <a:pt x="120" y="19706"/>
                    <a:pt x="584" y="12776"/>
                    <a:pt x="2549" y="6454"/>
                  </a:cubicBezTo>
                  <a:cubicBezTo>
                    <a:pt x="3275" y="4120"/>
                    <a:pt x="4287" y="1918"/>
                    <a:pt x="551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908600" y="1480975"/>
              <a:ext cx="128300" cy="971850"/>
            </a:xfrm>
            <a:custGeom>
              <a:avLst/>
              <a:gdLst/>
              <a:ahLst/>
              <a:cxnLst/>
              <a:rect l="l" t="t" r="r" b="b"/>
              <a:pathLst>
                <a:path w="5132" h="38874" extrusionOk="0">
                  <a:moveTo>
                    <a:pt x="5132" y="0"/>
                  </a:moveTo>
                  <a:cubicBezTo>
                    <a:pt x="4036" y="1822"/>
                    <a:pt x="3108" y="3870"/>
                    <a:pt x="2441" y="6037"/>
                  </a:cubicBezTo>
                  <a:cubicBezTo>
                    <a:pt x="476" y="12371"/>
                    <a:pt x="0" y="19312"/>
                    <a:pt x="1084" y="26075"/>
                  </a:cubicBezTo>
                  <a:cubicBezTo>
                    <a:pt x="1798" y="30563"/>
                    <a:pt x="3191" y="34885"/>
                    <a:pt x="5132" y="38874"/>
                  </a:cubicBezTo>
                  <a:lnTo>
                    <a:pt x="5132" y="38660"/>
                  </a:lnTo>
                  <a:cubicBezTo>
                    <a:pt x="3227" y="34731"/>
                    <a:pt x="1881" y="30468"/>
                    <a:pt x="1179" y="26063"/>
                  </a:cubicBezTo>
                  <a:cubicBezTo>
                    <a:pt x="107" y="19312"/>
                    <a:pt x="572" y="12383"/>
                    <a:pt x="2536" y="6060"/>
                  </a:cubicBezTo>
                  <a:cubicBezTo>
                    <a:pt x="3191" y="3965"/>
                    <a:pt x="4084" y="1965"/>
                    <a:pt x="5132" y="179"/>
                  </a:cubicBezTo>
                  <a:lnTo>
                    <a:pt x="51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49075" y="1574425"/>
              <a:ext cx="88425" cy="800725"/>
            </a:xfrm>
            <a:custGeom>
              <a:avLst/>
              <a:gdLst/>
              <a:ahLst/>
              <a:cxnLst/>
              <a:rect l="l" t="t" r="r" b="b"/>
              <a:pathLst>
                <a:path w="3537" h="32029" extrusionOk="0">
                  <a:moveTo>
                    <a:pt x="3513" y="1"/>
                  </a:moveTo>
                  <a:cubicBezTo>
                    <a:pt x="3120" y="941"/>
                    <a:pt x="2739" y="1906"/>
                    <a:pt x="2441" y="2894"/>
                  </a:cubicBezTo>
                  <a:cubicBezTo>
                    <a:pt x="477" y="9228"/>
                    <a:pt x="0" y="16169"/>
                    <a:pt x="1096" y="22932"/>
                  </a:cubicBezTo>
                  <a:cubicBezTo>
                    <a:pt x="1584" y="26063"/>
                    <a:pt x="2417" y="29111"/>
                    <a:pt x="3536" y="32028"/>
                  </a:cubicBezTo>
                  <a:lnTo>
                    <a:pt x="3536" y="31767"/>
                  </a:lnTo>
                  <a:cubicBezTo>
                    <a:pt x="2465" y="28921"/>
                    <a:pt x="1667" y="25956"/>
                    <a:pt x="1191" y="22920"/>
                  </a:cubicBezTo>
                  <a:cubicBezTo>
                    <a:pt x="119" y="16169"/>
                    <a:pt x="584" y="9240"/>
                    <a:pt x="2548" y="2918"/>
                  </a:cubicBezTo>
                  <a:cubicBezTo>
                    <a:pt x="2834" y="2013"/>
                    <a:pt x="3155" y="1108"/>
                    <a:pt x="3536" y="239"/>
                  </a:cubicBezTo>
                  <a:lnTo>
                    <a:pt x="353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992225" y="1709575"/>
              <a:ext cx="44675" cy="552775"/>
            </a:xfrm>
            <a:custGeom>
              <a:avLst/>
              <a:gdLst/>
              <a:ahLst/>
              <a:cxnLst/>
              <a:rect l="l" t="t" r="r" b="b"/>
              <a:pathLst>
                <a:path w="1787" h="22111" extrusionOk="0">
                  <a:moveTo>
                    <a:pt x="1787" y="0"/>
                  </a:moveTo>
                  <a:cubicBezTo>
                    <a:pt x="286" y="5798"/>
                    <a:pt x="1" y="12037"/>
                    <a:pt x="977" y="18145"/>
                  </a:cubicBezTo>
                  <a:cubicBezTo>
                    <a:pt x="1179" y="19479"/>
                    <a:pt x="1465" y="20800"/>
                    <a:pt x="1787" y="22110"/>
                  </a:cubicBezTo>
                  <a:lnTo>
                    <a:pt x="1787" y="21717"/>
                  </a:lnTo>
                  <a:cubicBezTo>
                    <a:pt x="1513" y="20526"/>
                    <a:pt x="1251" y="19336"/>
                    <a:pt x="1060" y="18121"/>
                  </a:cubicBezTo>
                  <a:cubicBezTo>
                    <a:pt x="108" y="12168"/>
                    <a:pt x="358" y="6084"/>
                    <a:pt x="1787" y="405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" name="Google Shape;43;p2"/>
          <p:cNvSpPr txBox="1">
            <a:spLocks noGrp="1"/>
          </p:cNvSpPr>
          <p:nvPr>
            <p:ph type="ctrTitle"/>
          </p:nvPr>
        </p:nvSpPr>
        <p:spPr>
          <a:xfrm>
            <a:off x="2024033" y="1524600"/>
            <a:ext cx="8144000" cy="2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3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3076867" y="4551133"/>
            <a:ext cx="60384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136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11"/>
          <p:cNvGrpSpPr/>
          <p:nvPr/>
        </p:nvGrpSpPr>
        <p:grpSpPr>
          <a:xfrm>
            <a:off x="-17" y="4606961"/>
            <a:ext cx="12190112" cy="2250833"/>
            <a:chOff x="410450" y="2958175"/>
            <a:chExt cx="1976775" cy="365000"/>
          </a:xfrm>
        </p:grpSpPr>
        <p:sp>
          <p:nvSpPr>
            <p:cNvPr id="409" name="Google Shape;409;p11"/>
            <p:cNvSpPr/>
            <p:nvPr/>
          </p:nvSpPr>
          <p:spPr>
            <a:xfrm>
              <a:off x="410750" y="3128425"/>
              <a:ext cx="850125" cy="190000"/>
            </a:xfrm>
            <a:custGeom>
              <a:avLst/>
              <a:gdLst/>
              <a:ahLst/>
              <a:cxnLst/>
              <a:rect l="l" t="t" r="r" b="b"/>
              <a:pathLst>
                <a:path w="34005" h="7600" extrusionOk="0">
                  <a:moveTo>
                    <a:pt x="6664" y="1"/>
                  </a:moveTo>
                  <a:cubicBezTo>
                    <a:pt x="4749" y="1"/>
                    <a:pt x="2976" y="280"/>
                    <a:pt x="1358" y="837"/>
                  </a:cubicBezTo>
                  <a:cubicBezTo>
                    <a:pt x="894" y="1003"/>
                    <a:pt x="429" y="1194"/>
                    <a:pt x="1" y="1420"/>
                  </a:cubicBezTo>
                  <a:lnTo>
                    <a:pt x="1" y="1479"/>
                  </a:lnTo>
                  <a:cubicBezTo>
                    <a:pt x="453" y="1253"/>
                    <a:pt x="906" y="1063"/>
                    <a:pt x="1382" y="896"/>
                  </a:cubicBezTo>
                  <a:cubicBezTo>
                    <a:pt x="2989" y="331"/>
                    <a:pt x="4751" y="50"/>
                    <a:pt x="6653" y="50"/>
                  </a:cubicBezTo>
                  <a:cubicBezTo>
                    <a:pt x="9120" y="50"/>
                    <a:pt x="11824" y="522"/>
                    <a:pt x="14741" y="1456"/>
                  </a:cubicBezTo>
                  <a:cubicBezTo>
                    <a:pt x="16919" y="2146"/>
                    <a:pt x="19063" y="3039"/>
                    <a:pt x="21146" y="3896"/>
                  </a:cubicBezTo>
                  <a:cubicBezTo>
                    <a:pt x="23206" y="4742"/>
                    <a:pt x="25313" y="5599"/>
                    <a:pt x="27456" y="6302"/>
                  </a:cubicBezTo>
                  <a:cubicBezTo>
                    <a:pt x="29528" y="6968"/>
                    <a:pt x="31493" y="7409"/>
                    <a:pt x="33338" y="7599"/>
                  </a:cubicBezTo>
                  <a:lnTo>
                    <a:pt x="34005" y="7599"/>
                  </a:lnTo>
                  <a:cubicBezTo>
                    <a:pt x="31981" y="7433"/>
                    <a:pt x="29814" y="6992"/>
                    <a:pt x="27492" y="6230"/>
                  </a:cubicBezTo>
                  <a:cubicBezTo>
                    <a:pt x="25349" y="5540"/>
                    <a:pt x="23230" y="4670"/>
                    <a:pt x="21182" y="3837"/>
                  </a:cubicBezTo>
                  <a:cubicBezTo>
                    <a:pt x="19098" y="2968"/>
                    <a:pt x="16931" y="2075"/>
                    <a:pt x="14752" y="1396"/>
                  </a:cubicBezTo>
                  <a:cubicBezTo>
                    <a:pt x="11836" y="464"/>
                    <a:pt x="9132" y="1"/>
                    <a:pt x="666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410450" y="3154025"/>
              <a:ext cx="704275" cy="164100"/>
            </a:xfrm>
            <a:custGeom>
              <a:avLst/>
              <a:gdLst/>
              <a:ahLst/>
              <a:cxnLst/>
              <a:rect l="l" t="t" r="r" b="b"/>
              <a:pathLst>
                <a:path w="28171" h="6564" extrusionOk="0">
                  <a:moveTo>
                    <a:pt x="6283" y="0"/>
                  </a:moveTo>
                  <a:cubicBezTo>
                    <a:pt x="4368" y="0"/>
                    <a:pt x="2595" y="280"/>
                    <a:pt x="977" y="836"/>
                  </a:cubicBezTo>
                  <a:cubicBezTo>
                    <a:pt x="656" y="956"/>
                    <a:pt x="322" y="1098"/>
                    <a:pt x="1" y="1229"/>
                  </a:cubicBezTo>
                  <a:lnTo>
                    <a:pt x="1" y="1289"/>
                  </a:lnTo>
                  <a:cubicBezTo>
                    <a:pt x="322" y="1134"/>
                    <a:pt x="656" y="1003"/>
                    <a:pt x="989" y="884"/>
                  </a:cubicBezTo>
                  <a:cubicBezTo>
                    <a:pt x="2607" y="334"/>
                    <a:pt x="4377" y="58"/>
                    <a:pt x="6286" y="58"/>
                  </a:cubicBezTo>
                  <a:cubicBezTo>
                    <a:pt x="8758" y="58"/>
                    <a:pt x="11462" y="522"/>
                    <a:pt x="14372" y="1456"/>
                  </a:cubicBezTo>
                  <a:cubicBezTo>
                    <a:pt x="16562" y="2158"/>
                    <a:pt x="18705" y="3051"/>
                    <a:pt x="20789" y="3896"/>
                  </a:cubicBezTo>
                  <a:cubicBezTo>
                    <a:pt x="22849" y="4742"/>
                    <a:pt x="24956" y="5611"/>
                    <a:pt x="27099" y="6301"/>
                  </a:cubicBezTo>
                  <a:cubicBezTo>
                    <a:pt x="27385" y="6397"/>
                    <a:pt x="27671" y="6480"/>
                    <a:pt x="27945" y="6563"/>
                  </a:cubicBezTo>
                  <a:lnTo>
                    <a:pt x="28171" y="6563"/>
                  </a:lnTo>
                  <a:cubicBezTo>
                    <a:pt x="27826" y="6468"/>
                    <a:pt x="27468" y="6349"/>
                    <a:pt x="27111" y="6230"/>
                  </a:cubicBezTo>
                  <a:cubicBezTo>
                    <a:pt x="24968" y="5551"/>
                    <a:pt x="22861" y="4670"/>
                    <a:pt x="20801" y="3837"/>
                  </a:cubicBezTo>
                  <a:cubicBezTo>
                    <a:pt x="18717" y="2968"/>
                    <a:pt x="16562" y="2075"/>
                    <a:pt x="14372" y="1396"/>
                  </a:cubicBezTo>
                  <a:cubicBezTo>
                    <a:pt x="11455" y="464"/>
                    <a:pt x="8751" y="0"/>
                    <a:pt x="6283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1442425" y="2958175"/>
              <a:ext cx="944200" cy="360250"/>
            </a:xfrm>
            <a:custGeom>
              <a:avLst/>
              <a:gdLst/>
              <a:ahLst/>
              <a:cxnLst/>
              <a:rect l="l" t="t" r="r" b="b"/>
              <a:pathLst>
                <a:path w="37768" h="14410" extrusionOk="0">
                  <a:moveTo>
                    <a:pt x="29211" y="0"/>
                  </a:moveTo>
                  <a:cubicBezTo>
                    <a:pt x="27667" y="0"/>
                    <a:pt x="26115" y="124"/>
                    <a:pt x="24575" y="372"/>
                  </a:cubicBezTo>
                  <a:cubicBezTo>
                    <a:pt x="20229" y="1062"/>
                    <a:pt x="16074" y="2741"/>
                    <a:pt x="12598" y="5206"/>
                  </a:cubicBezTo>
                  <a:cubicBezTo>
                    <a:pt x="11085" y="6277"/>
                    <a:pt x="9669" y="7516"/>
                    <a:pt x="8264" y="8706"/>
                  </a:cubicBezTo>
                  <a:cubicBezTo>
                    <a:pt x="5728" y="10897"/>
                    <a:pt x="3108" y="13147"/>
                    <a:pt x="1" y="14409"/>
                  </a:cubicBezTo>
                  <a:lnTo>
                    <a:pt x="167" y="14409"/>
                  </a:lnTo>
                  <a:cubicBezTo>
                    <a:pt x="3215" y="13147"/>
                    <a:pt x="5799" y="10909"/>
                    <a:pt x="8299" y="8754"/>
                  </a:cubicBezTo>
                  <a:cubicBezTo>
                    <a:pt x="9680" y="7563"/>
                    <a:pt x="11121" y="6313"/>
                    <a:pt x="12621" y="5253"/>
                  </a:cubicBezTo>
                  <a:cubicBezTo>
                    <a:pt x="16098" y="2801"/>
                    <a:pt x="20229" y="1122"/>
                    <a:pt x="24575" y="431"/>
                  </a:cubicBezTo>
                  <a:cubicBezTo>
                    <a:pt x="26103" y="189"/>
                    <a:pt x="27645" y="68"/>
                    <a:pt x="29178" y="68"/>
                  </a:cubicBezTo>
                  <a:cubicBezTo>
                    <a:pt x="32004" y="68"/>
                    <a:pt x="34802" y="478"/>
                    <a:pt x="37434" y="1289"/>
                  </a:cubicBezTo>
                  <a:cubicBezTo>
                    <a:pt x="37553" y="1336"/>
                    <a:pt x="37660" y="1372"/>
                    <a:pt x="37767" y="1396"/>
                  </a:cubicBezTo>
                  <a:lnTo>
                    <a:pt x="37767" y="1336"/>
                  </a:lnTo>
                  <a:cubicBezTo>
                    <a:pt x="37672" y="1312"/>
                    <a:pt x="37565" y="1265"/>
                    <a:pt x="37470" y="1229"/>
                  </a:cubicBezTo>
                  <a:cubicBezTo>
                    <a:pt x="34829" y="413"/>
                    <a:pt x="32034" y="0"/>
                    <a:pt x="2921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1485600" y="2984350"/>
              <a:ext cx="900725" cy="334075"/>
            </a:xfrm>
            <a:custGeom>
              <a:avLst/>
              <a:gdLst/>
              <a:ahLst/>
              <a:cxnLst/>
              <a:rect l="l" t="t" r="r" b="b"/>
              <a:pathLst>
                <a:path w="36029" h="13363" extrusionOk="0">
                  <a:moveTo>
                    <a:pt x="27099" y="1"/>
                  </a:moveTo>
                  <a:cubicBezTo>
                    <a:pt x="25554" y="1"/>
                    <a:pt x="24000" y="124"/>
                    <a:pt x="22455" y="373"/>
                  </a:cubicBezTo>
                  <a:cubicBezTo>
                    <a:pt x="18110" y="1051"/>
                    <a:pt x="13966" y="2730"/>
                    <a:pt x="10478" y="5207"/>
                  </a:cubicBezTo>
                  <a:cubicBezTo>
                    <a:pt x="8977" y="6278"/>
                    <a:pt x="7549" y="7516"/>
                    <a:pt x="6144" y="8707"/>
                  </a:cubicBezTo>
                  <a:cubicBezTo>
                    <a:pt x="4215" y="10374"/>
                    <a:pt x="2215" y="12100"/>
                    <a:pt x="0" y="13362"/>
                  </a:cubicBezTo>
                  <a:lnTo>
                    <a:pt x="119" y="13362"/>
                  </a:lnTo>
                  <a:cubicBezTo>
                    <a:pt x="2310" y="12100"/>
                    <a:pt x="4263" y="10398"/>
                    <a:pt x="6179" y="8743"/>
                  </a:cubicBezTo>
                  <a:cubicBezTo>
                    <a:pt x="7561" y="7552"/>
                    <a:pt x="9001" y="6302"/>
                    <a:pt x="10513" y="5242"/>
                  </a:cubicBezTo>
                  <a:cubicBezTo>
                    <a:pt x="13978" y="2790"/>
                    <a:pt x="18110" y="1111"/>
                    <a:pt x="22455" y="432"/>
                  </a:cubicBezTo>
                  <a:cubicBezTo>
                    <a:pt x="23988" y="189"/>
                    <a:pt x="25530" y="69"/>
                    <a:pt x="27063" y="69"/>
                  </a:cubicBezTo>
                  <a:cubicBezTo>
                    <a:pt x="29889" y="69"/>
                    <a:pt x="32682" y="479"/>
                    <a:pt x="35314" y="1289"/>
                  </a:cubicBezTo>
                  <a:cubicBezTo>
                    <a:pt x="35552" y="1361"/>
                    <a:pt x="35790" y="1432"/>
                    <a:pt x="36028" y="1528"/>
                  </a:cubicBezTo>
                  <a:lnTo>
                    <a:pt x="36028" y="1468"/>
                  </a:lnTo>
                  <a:cubicBezTo>
                    <a:pt x="35826" y="1397"/>
                    <a:pt x="35588" y="1301"/>
                    <a:pt x="35350" y="1230"/>
                  </a:cubicBezTo>
                  <a:cubicBezTo>
                    <a:pt x="32717" y="414"/>
                    <a:pt x="29925" y="1"/>
                    <a:pt x="2709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410450" y="3180200"/>
              <a:ext cx="616475" cy="137925"/>
            </a:xfrm>
            <a:custGeom>
              <a:avLst/>
              <a:gdLst/>
              <a:ahLst/>
              <a:cxnLst/>
              <a:rect l="l" t="t" r="r" b="b"/>
              <a:pathLst>
                <a:path w="24659" h="5517" extrusionOk="0">
                  <a:moveTo>
                    <a:pt x="5912" y="0"/>
                  </a:moveTo>
                  <a:cubicBezTo>
                    <a:pt x="3993" y="0"/>
                    <a:pt x="2217" y="280"/>
                    <a:pt x="596" y="837"/>
                  </a:cubicBezTo>
                  <a:cubicBezTo>
                    <a:pt x="406" y="897"/>
                    <a:pt x="203" y="980"/>
                    <a:pt x="1" y="1063"/>
                  </a:cubicBezTo>
                  <a:lnTo>
                    <a:pt x="1" y="1123"/>
                  </a:lnTo>
                  <a:cubicBezTo>
                    <a:pt x="191" y="1028"/>
                    <a:pt x="406" y="956"/>
                    <a:pt x="608" y="885"/>
                  </a:cubicBezTo>
                  <a:cubicBezTo>
                    <a:pt x="2239" y="332"/>
                    <a:pt x="4016" y="54"/>
                    <a:pt x="5932" y="54"/>
                  </a:cubicBezTo>
                  <a:cubicBezTo>
                    <a:pt x="8394" y="54"/>
                    <a:pt x="11085" y="514"/>
                    <a:pt x="13991" y="1444"/>
                  </a:cubicBezTo>
                  <a:cubicBezTo>
                    <a:pt x="16181" y="2147"/>
                    <a:pt x="18324" y="3040"/>
                    <a:pt x="20408" y="3885"/>
                  </a:cubicBezTo>
                  <a:cubicBezTo>
                    <a:pt x="21742" y="4445"/>
                    <a:pt x="23099" y="5004"/>
                    <a:pt x="24480" y="5516"/>
                  </a:cubicBezTo>
                  <a:lnTo>
                    <a:pt x="24659" y="5516"/>
                  </a:lnTo>
                  <a:cubicBezTo>
                    <a:pt x="23230" y="4969"/>
                    <a:pt x="21801" y="4397"/>
                    <a:pt x="20420" y="3826"/>
                  </a:cubicBezTo>
                  <a:cubicBezTo>
                    <a:pt x="18336" y="2968"/>
                    <a:pt x="16181" y="2075"/>
                    <a:pt x="13991" y="1385"/>
                  </a:cubicBezTo>
                  <a:cubicBezTo>
                    <a:pt x="11078" y="461"/>
                    <a:pt x="8377" y="0"/>
                    <a:pt x="5912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1517150" y="3010250"/>
              <a:ext cx="869775" cy="308475"/>
            </a:xfrm>
            <a:custGeom>
              <a:avLst/>
              <a:gdLst/>
              <a:ahLst/>
              <a:cxnLst/>
              <a:rect l="l" t="t" r="r" b="b"/>
              <a:pathLst>
                <a:path w="34791" h="12339" extrusionOk="0">
                  <a:moveTo>
                    <a:pt x="25465" y="1"/>
                  </a:moveTo>
                  <a:cubicBezTo>
                    <a:pt x="23922" y="1"/>
                    <a:pt x="22368" y="124"/>
                    <a:pt x="20824" y="372"/>
                  </a:cubicBezTo>
                  <a:cubicBezTo>
                    <a:pt x="16478" y="1063"/>
                    <a:pt x="12323" y="2742"/>
                    <a:pt x="8847" y="5206"/>
                  </a:cubicBezTo>
                  <a:cubicBezTo>
                    <a:pt x="7346" y="6278"/>
                    <a:pt x="5918" y="7516"/>
                    <a:pt x="4513" y="8707"/>
                  </a:cubicBezTo>
                  <a:cubicBezTo>
                    <a:pt x="3060" y="9957"/>
                    <a:pt x="1584" y="11243"/>
                    <a:pt x="0" y="12338"/>
                  </a:cubicBezTo>
                  <a:lnTo>
                    <a:pt x="107" y="12338"/>
                  </a:lnTo>
                  <a:cubicBezTo>
                    <a:pt x="1655" y="11255"/>
                    <a:pt x="3120" y="10005"/>
                    <a:pt x="4548" y="8766"/>
                  </a:cubicBezTo>
                  <a:cubicBezTo>
                    <a:pt x="5929" y="7576"/>
                    <a:pt x="7370" y="6326"/>
                    <a:pt x="8870" y="5266"/>
                  </a:cubicBezTo>
                  <a:cubicBezTo>
                    <a:pt x="12347" y="2813"/>
                    <a:pt x="16478" y="1134"/>
                    <a:pt x="20824" y="444"/>
                  </a:cubicBezTo>
                  <a:cubicBezTo>
                    <a:pt x="22341" y="207"/>
                    <a:pt x="23871" y="89"/>
                    <a:pt x="25393" y="89"/>
                  </a:cubicBezTo>
                  <a:cubicBezTo>
                    <a:pt x="28231" y="89"/>
                    <a:pt x="31040" y="499"/>
                    <a:pt x="33683" y="1313"/>
                  </a:cubicBezTo>
                  <a:cubicBezTo>
                    <a:pt x="34052" y="1432"/>
                    <a:pt x="34409" y="1563"/>
                    <a:pt x="34790" y="1694"/>
                  </a:cubicBezTo>
                  <a:lnTo>
                    <a:pt x="34790" y="1635"/>
                  </a:lnTo>
                  <a:cubicBezTo>
                    <a:pt x="34433" y="1480"/>
                    <a:pt x="34076" y="1337"/>
                    <a:pt x="33719" y="1230"/>
                  </a:cubicBezTo>
                  <a:cubicBezTo>
                    <a:pt x="31078" y="414"/>
                    <a:pt x="28288" y="1"/>
                    <a:pt x="25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410450" y="3206125"/>
              <a:ext cx="540275" cy="112300"/>
            </a:xfrm>
            <a:custGeom>
              <a:avLst/>
              <a:gdLst/>
              <a:ahLst/>
              <a:cxnLst/>
              <a:rect l="l" t="t" r="r" b="b"/>
              <a:pathLst>
                <a:path w="21611" h="4492" extrusionOk="0">
                  <a:moveTo>
                    <a:pt x="5509" y="0"/>
                  </a:moveTo>
                  <a:cubicBezTo>
                    <a:pt x="3594" y="0"/>
                    <a:pt x="1821" y="279"/>
                    <a:pt x="203" y="836"/>
                  </a:cubicBezTo>
                  <a:cubicBezTo>
                    <a:pt x="144" y="872"/>
                    <a:pt x="60" y="884"/>
                    <a:pt x="1" y="919"/>
                  </a:cubicBezTo>
                  <a:lnTo>
                    <a:pt x="1" y="979"/>
                  </a:lnTo>
                  <a:lnTo>
                    <a:pt x="215" y="884"/>
                  </a:lnTo>
                  <a:cubicBezTo>
                    <a:pt x="1844" y="334"/>
                    <a:pt x="3615" y="57"/>
                    <a:pt x="5522" y="57"/>
                  </a:cubicBezTo>
                  <a:cubicBezTo>
                    <a:pt x="7991" y="57"/>
                    <a:pt x="10688" y="521"/>
                    <a:pt x="13598" y="1455"/>
                  </a:cubicBezTo>
                  <a:cubicBezTo>
                    <a:pt x="15788" y="2158"/>
                    <a:pt x="17932" y="3051"/>
                    <a:pt x="20015" y="3896"/>
                  </a:cubicBezTo>
                  <a:cubicBezTo>
                    <a:pt x="20491" y="4086"/>
                    <a:pt x="20968" y="4277"/>
                    <a:pt x="21444" y="4491"/>
                  </a:cubicBezTo>
                  <a:lnTo>
                    <a:pt x="21611" y="4491"/>
                  </a:lnTo>
                  <a:cubicBezTo>
                    <a:pt x="21087" y="4277"/>
                    <a:pt x="20551" y="4063"/>
                    <a:pt x="20027" y="3836"/>
                  </a:cubicBezTo>
                  <a:cubicBezTo>
                    <a:pt x="17943" y="2967"/>
                    <a:pt x="15788" y="2074"/>
                    <a:pt x="13598" y="1396"/>
                  </a:cubicBezTo>
                  <a:cubicBezTo>
                    <a:pt x="10682" y="464"/>
                    <a:pt x="7977" y="0"/>
                    <a:pt x="550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1543050" y="3036450"/>
              <a:ext cx="844175" cy="282275"/>
            </a:xfrm>
            <a:custGeom>
              <a:avLst/>
              <a:gdLst/>
              <a:ahLst/>
              <a:cxnLst/>
              <a:rect l="l" t="t" r="r" b="b"/>
              <a:pathLst>
                <a:path w="33767" h="11291" extrusionOk="0">
                  <a:moveTo>
                    <a:pt x="24042" y="1"/>
                  </a:moveTo>
                  <a:cubicBezTo>
                    <a:pt x="22499" y="1"/>
                    <a:pt x="20947" y="124"/>
                    <a:pt x="19407" y="372"/>
                  </a:cubicBezTo>
                  <a:cubicBezTo>
                    <a:pt x="15061" y="1051"/>
                    <a:pt x="10906" y="2730"/>
                    <a:pt x="7430" y="5206"/>
                  </a:cubicBezTo>
                  <a:cubicBezTo>
                    <a:pt x="5917" y="6278"/>
                    <a:pt x="4489" y="7516"/>
                    <a:pt x="3096" y="8707"/>
                  </a:cubicBezTo>
                  <a:cubicBezTo>
                    <a:pt x="2084" y="9564"/>
                    <a:pt x="1060" y="10457"/>
                    <a:pt x="0" y="11290"/>
                  </a:cubicBezTo>
                  <a:lnTo>
                    <a:pt x="107" y="11290"/>
                  </a:lnTo>
                  <a:cubicBezTo>
                    <a:pt x="1143" y="10469"/>
                    <a:pt x="2155" y="9611"/>
                    <a:pt x="3131" y="8766"/>
                  </a:cubicBezTo>
                  <a:cubicBezTo>
                    <a:pt x="4524" y="7575"/>
                    <a:pt x="5965" y="6325"/>
                    <a:pt x="7465" y="5266"/>
                  </a:cubicBezTo>
                  <a:cubicBezTo>
                    <a:pt x="10942" y="2813"/>
                    <a:pt x="15073" y="1122"/>
                    <a:pt x="19419" y="444"/>
                  </a:cubicBezTo>
                  <a:cubicBezTo>
                    <a:pt x="20947" y="201"/>
                    <a:pt x="22489" y="80"/>
                    <a:pt x="24021" y="80"/>
                  </a:cubicBezTo>
                  <a:cubicBezTo>
                    <a:pt x="26848" y="80"/>
                    <a:pt x="29645" y="490"/>
                    <a:pt x="32278" y="1301"/>
                  </a:cubicBezTo>
                  <a:cubicBezTo>
                    <a:pt x="32790" y="1456"/>
                    <a:pt x="33278" y="1634"/>
                    <a:pt x="33766" y="1837"/>
                  </a:cubicBezTo>
                  <a:lnTo>
                    <a:pt x="33766" y="1777"/>
                  </a:lnTo>
                  <a:cubicBezTo>
                    <a:pt x="33278" y="1563"/>
                    <a:pt x="32790" y="1372"/>
                    <a:pt x="32290" y="1229"/>
                  </a:cubicBezTo>
                  <a:cubicBezTo>
                    <a:pt x="29657" y="413"/>
                    <a:pt x="26865" y="1"/>
                    <a:pt x="2404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410750" y="3232250"/>
              <a:ext cx="467650" cy="86175"/>
            </a:xfrm>
            <a:custGeom>
              <a:avLst/>
              <a:gdLst/>
              <a:ahLst/>
              <a:cxnLst/>
              <a:rect l="l" t="t" r="r" b="b"/>
              <a:pathLst>
                <a:path w="18706" h="3447" extrusionOk="0">
                  <a:moveTo>
                    <a:pt x="5165" y="1"/>
                  </a:moveTo>
                  <a:cubicBezTo>
                    <a:pt x="3307" y="1"/>
                    <a:pt x="1582" y="264"/>
                    <a:pt x="1" y="791"/>
                  </a:cubicBezTo>
                  <a:lnTo>
                    <a:pt x="1" y="851"/>
                  </a:lnTo>
                  <a:cubicBezTo>
                    <a:pt x="1582" y="323"/>
                    <a:pt x="3307" y="60"/>
                    <a:pt x="5164" y="60"/>
                  </a:cubicBezTo>
                  <a:cubicBezTo>
                    <a:pt x="7625" y="60"/>
                    <a:pt x="10318" y="523"/>
                    <a:pt x="13217" y="1446"/>
                  </a:cubicBezTo>
                  <a:cubicBezTo>
                    <a:pt x="15014" y="2029"/>
                    <a:pt x="16800" y="2732"/>
                    <a:pt x="18551" y="3446"/>
                  </a:cubicBezTo>
                  <a:lnTo>
                    <a:pt x="18705" y="3446"/>
                  </a:lnTo>
                  <a:cubicBezTo>
                    <a:pt x="16919" y="2720"/>
                    <a:pt x="15086" y="1982"/>
                    <a:pt x="13228" y="1387"/>
                  </a:cubicBezTo>
                  <a:cubicBezTo>
                    <a:pt x="10323" y="463"/>
                    <a:pt x="7627" y="1"/>
                    <a:pt x="51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1565650" y="3062350"/>
              <a:ext cx="821275" cy="256075"/>
            </a:xfrm>
            <a:custGeom>
              <a:avLst/>
              <a:gdLst/>
              <a:ahLst/>
              <a:cxnLst/>
              <a:rect l="l" t="t" r="r" b="b"/>
              <a:pathLst>
                <a:path w="32851" h="10243" extrusionOk="0">
                  <a:moveTo>
                    <a:pt x="22751" y="0"/>
                  </a:moveTo>
                  <a:cubicBezTo>
                    <a:pt x="21208" y="0"/>
                    <a:pt x="19655" y="124"/>
                    <a:pt x="18110" y="372"/>
                  </a:cubicBezTo>
                  <a:cubicBezTo>
                    <a:pt x="13765" y="1063"/>
                    <a:pt x="9621" y="2741"/>
                    <a:pt x="6133" y="5206"/>
                  </a:cubicBezTo>
                  <a:cubicBezTo>
                    <a:pt x="4632" y="6278"/>
                    <a:pt x="3204" y="7516"/>
                    <a:pt x="1799" y="8706"/>
                  </a:cubicBezTo>
                  <a:cubicBezTo>
                    <a:pt x="1203" y="9230"/>
                    <a:pt x="608" y="9730"/>
                    <a:pt x="1" y="10242"/>
                  </a:cubicBezTo>
                  <a:lnTo>
                    <a:pt x="96" y="10242"/>
                  </a:lnTo>
                  <a:cubicBezTo>
                    <a:pt x="691" y="9754"/>
                    <a:pt x="1263" y="9242"/>
                    <a:pt x="1846" y="8754"/>
                  </a:cubicBezTo>
                  <a:cubicBezTo>
                    <a:pt x="3227" y="7563"/>
                    <a:pt x="4680" y="6313"/>
                    <a:pt x="6180" y="5254"/>
                  </a:cubicBezTo>
                  <a:cubicBezTo>
                    <a:pt x="9645" y="2801"/>
                    <a:pt x="13788" y="1122"/>
                    <a:pt x="18134" y="432"/>
                  </a:cubicBezTo>
                  <a:cubicBezTo>
                    <a:pt x="19662" y="189"/>
                    <a:pt x="21202" y="68"/>
                    <a:pt x="22734" y="68"/>
                  </a:cubicBezTo>
                  <a:cubicBezTo>
                    <a:pt x="25557" y="68"/>
                    <a:pt x="28353" y="478"/>
                    <a:pt x="30993" y="1289"/>
                  </a:cubicBezTo>
                  <a:cubicBezTo>
                    <a:pt x="31624" y="1491"/>
                    <a:pt x="32255" y="1729"/>
                    <a:pt x="32850" y="1991"/>
                  </a:cubicBezTo>
                  <a:lnTo>
                    <a:pt x="32850" y="1932"/>
                  </a:lnTo>
                  <a:cubicBezTo>
                    <a:pt x="32255" y="1658"/>
                    <a:pt x="31648" y="1432"/>
                    <a:pt x="31005" y="1229"/>
                  </a:cubicBezTo>
                  <a:cubicBezTo>
                    <a:pt x="28364" y="413"/>
                    <a:pt x="25574" y="0"/>
                    <a:pt x="2275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411050" y="3257825"/>
              <a:ext cx="392625" cy="60300"/>
            </a:xfrm>
            <a:custGeom>
              <a:avLst/>
              <a:gdLst/>
              <a:ahLst/>
              <a:cxnLst/>
              <a:rect l="l" t="t" r="r" b="b"/>
              <a:pathLst>
                <a:path w="15705" h="2412" extrusionOk="0">
                  <a:moveTo>
                    <a:pt x="4749" y="0"/>
                  </a:moveTo>
                  <a:cubicBezTo>
                    <a:pt x="3053" y="0"/>
                    <a:pt x="1469" y="220"/>
                    <a:pt x="1" y="661"/>
                  </a:cubicBezTo>
                  <a:lnTo>
                    <a:pt x="1" y="721"/>
                  </a:lnTo>
                  <a:cubicBezTo>
                    <a:pt x="1461" y="284"/>
                    <a:pt x="3043" y="65"/>
                    <a:pt x="4737" y="65"/>
                  </a:cubicBezTo>
                  <a:cubicBezTo>
                    <a:pt x="7201" y="65"/>
                    <a:pt x="9903" y="528"/>
                    <a:pt x="12824" y="1459"/>
                  </a:cubicBezTo>
                  <a:cubicBezTo>
                    <a:pt x="13728" y="1733"/>
                    <a:pt x="14621" y="2066"/>
                    <a:pt x="15526" y="2411"/>
                  </a:cubicBezTo>
                  <a:lnTo>
                    <a:pt x="15705" y="2411"/>
                  </a:lnTo>
                  <a:cubicBezTo>
                    <a:pt x="14752" y="2054"/>
                    <a:pt x="13800" y="1697"/>
                    <a:pt x="12847" y="1399"/>
                  </a:cubicBezTo>
                  <a:cubicBezTo>
                    <a:pt x="9924" y="467"/>
                    <a:pt x="7219" y="0"/>
                    <a:pt x="474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411050" y="3284275"/>
              <a:ext cx="309300" cy="34150"/>
            </a:xfrm>
            <a:custGeom>
              <a:avLst/>
              <a:gdLst/>
              <a:ahLst/>
              <a:cxnLst/>
              <a:rect l="l" t="t" r="r" b="b"/>
              <a:pathLst>
                <a:path w="12372" h="1366" extrusionOk="0">
                  <a:moveTo>
                    <a:pt x="4378" y="0"/>
                  </a:moveTo>
                  <a:cubicBezTo>
                    <a:pt x="2824" y="0"/>
                    <a:pt x="1362" y="185"/>
                    <a:pt x="1" y="556"/>
                  </a:cubicBezTo>
                  <a:lnTo>
                    <a:pt x="1" y="615"/>
                  </a:lnTo>
                  <a:cubicBezTo>
                    <a:pt x="1362" y="248"/>
                    <a:pt x="2823" y="63"/>
                    <a:pt x="4380" y="63"/>
                  </a:cubicBezTo>
                  <a:cubicBezTo>
                    <a:pt x="6758" y="63"/>
                    <a:pt x="9357" y="495"/>
                    <a:pt x="12157" y="1365"/>
                  </a:cubicBezTo>
                  <a:lnTo>
                    <a:pt x="12371" y="1365"/>
                  </a:lnTo>
                  <a:cubicBezTo>
                    <a:pt x="9491" y="456"/>
                    <a:pt x="6819" y="0"/>
                    <a:pt x="4378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11"/>
            <p:cNvSpPr/>
            <p:nvPr/>
          </p:nvSpPr>
          <p:spPr>
            <a:xfrm>
              <a:off x="1586500" y="3088175"/>
              <a:ext cx="800125" cy="230250"/>
            </a:xfrm>
            <a:custGeom>
              <a:avLst/>
              <a:gdLst/>
              <a:ahLst/>
              <a:cxnLst/>
              <a:rect l="l" t="t" r="r" b="b"/>
              <a:pathLst>
                <a:path w="32005" h="9210" extrusionOk="0">
                  <a:moveTo>
                    <a:pt x="21497" y="0"/>
                  </a:moveTo>
                  <a:cubicBezTo>
                    <a:pt x="19965" y="0"/>
                    <a:pt x="18424" y="121"/>
                    <a:pt x="16895" y="363"/>
                  </a:cubicBezTo>
                  <a:cubicBezTo>
                    <a:pt x="12550" y="1065"/>
                    <a:pt x="8394" y="2732"/>
                    <a:pt x="4918" y="5209"/>
                  </a:cubicBezTo>
                  <a:cubicBezTo>
                    <a:pt x="3406" y="6280"/>
                    <a:pt x="1977" y="7507"/>
                    <a:pt x="584" y="8697"/>
                  </a:cubicBezTo>
                  <a:cubicBezTo>
                    <a:pt x="381" y="8876"/>
                    <a:pt x="191" y="9031"/>
                    <a:pt x="0" y="9209"/>
                  </a:cubicBezTo>
                  <a:lnTo>
                    <a:pt x="96" y="9209"/>
                  </a:lnTo>
                  <a:cubicBezTo>
                    <a:pt x="274" y="9055"/>
                    <a:pt x="453" y="8900"/>
                    <a:pt x="608" y="8745"/>
                  </a:cubicBezTo>
                  <a:cubicBezTo>
                    <a:pt x="2001" y="7554"/>
                    <a:pt x="3441" y="6304"/>
                    <a:pt x="4941" y="5245"/>
                  </a:cubicBezTo>
                  <a:cubicBezTo>
                    <a:pt x="8406" y="2792"/>
                    <a:pt x="12550" y="1113"/>
                    <a:pt x="16895" y="422"/>
                  </a:cubicBezTo>
                  <a:cubicBezTo>
                    <a:pt x="18412" y="186"/>
                    <a:pt x="19942" y="68"/>
                    <a:pt x="21464" y="68"/>
                  </a:cubicBezTo>
                  <a:cubicBezTo>
                    <a:pt x="24302" y="68"/>
                    <a:pt x="27111" y="478"/>
                    <a:pt x="29754" y="1292"/>
                  </a:cubicBezTo>
                  <a:cubicBezTo>
                    <a:pt x="30528" y="1530"/>
                    <a:pt x="31290" y="1827"/>
                    <a:pt x="32004" y="2149"/>
                  </a:cubicBezTo>
                  <a:lnTo>
                    <a:pt x="32004" y="2089"/>
                  </a:lnTo>
                  <a:cubicBezTo>
                    <a:pt x="31314" y="1768"/>
                    <a:pt x="30564" y="1470"/>
                    <a:pt x="29778" y="1232"/>
                  </a:cubicBezTo>
                  <a:cubicBezTo>
                    <a:pt x="27135" y="413"/>
                    <a:pt x="24331" y="0"/>
                    <a:pt x="21497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425625" y="3310350"/>
              <a:ext cx="178625" cy="8075"/>
            </a:xfrm>
            <a:custGeom>
              <a:avLst/>
              <a:gdLst/>
              <a:ahLst/>
              <a:cxnLst/>
              <a:rect l="l" t="t" r="r" b="b"/>
              <a:pathLst>
                <a:path w="7145" h="323" extrusionOk="0">
                  <a:moveTo>
                    <a:pt x="3412" y="1"/>
                  </a:moveTo>
                  <a:cubicBezTo>
                    <a:pt x="2218" y="1"/>
                    <a:pt x="1078" y="108"/>
                    <a:pt x="1" y="322"/>
                  </a:cubicBezTo>
                  <a:lnTo>
                    <a:pt x="346" y="322"/>
                  </a:lnTo>
                  <a:cubicBezTo>
                    <a:pt x="1328" y="144"/>
                    <a:pt x="2355" y="54"/>
                    <a:pt x="3425" y="54"/>
                  </a:cubicBezTo>
                  <a:cubicBezTo>
                    <a:pt x="4496" y="54"/>
                    <a:pt x="5609" y="144"/>
                    <a:pt x="6764" y="322"/>
                  </a:cubicBezTo>
                  <a:lnTo>
                    <a:pt x="7145" y="322"/>
                  </a:lnTo>
                  <a:cubicBezTo>
                    <a:pt x="5853" y="108"/>
                    <a:pt x="4606" y="1"/>
                    <a:pt x="341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1607325" y="3114150"/>
              <a:ext cx="779600" cy="204575"/>
            </a:xfrm>
            <a:custGeom>
              <a:avLst/>
              <a:gdLst/>
              <a:ahLst/>
              <a:cxnLst/>
              <a:rect l="l" t="t" r="r" b="b"/>
              <a:pathLst>
                <a:path w="31184" h="8183" extrusionOk="0">
                  <a:moveTo>
                    <a:pt x="20328" y="0"/>
                  </a:moveTo>
                  <a:cubicBezTo>
                    <a:pt x="18785" y="0"/>
                    <a:pt x="17233" y="123"/>
                    <a:pt x="15693" y="372"/>
                  </a:cubicBezTo>
                  <a:cubicBezTo>
                    <a:pt x="11347" y="1050"/>
                    <a:pt x="7192" y="2741"/>
                    <a:pt x="3704" y="5206"/>
                  </a:cubicBezTo>
                  <a:cubicBezTo>
                    <a:pt x="2430" y="6111"/>
                    <a:pt x="1191" y="7146"/>
                    <a:pt x="1" y="8182"/>
                  </a:cubicBezTo>
                  <a:lnTo>
                    <a:pt x="96" y="8182"/>
                  </a:lnTo>
                  <a:cubicBezTo>
                    <a:pt x="1263" y="7170"/>
                    <a:pt x="2489" y="6158"/>
                    <a:pt x="3739" y="5265"/>
                  </a:cubicBezTo>
                  <a:cubicBezTo>
                    <a:pt x="7204" y="2812"/>
                    <a:pt x="11347" y="1134"/>
                    <a:pt x="15693" y="443"/>
                  </a:cubicBezTo>
                  <a:cubicBezTo>
                    <a:pt x="17210" y="206"/>
                    <a:pt x="18739" y="88"/>
                    <a:pt x="20259" y="88"/>
                  </a:cubicBezTo>
                  <a:cubicBezTo>
                    <a:pt x="23094" y="88"/>
                    <a:pt x="25901" y="499"/>
                    <a:pt x="28552" y="1312"/>
                  </a:cubicBezTo>
                  <a:cubicBezTo>
                    <a:pt x="29469" y="1586"/>
                    <a:pt x="30350" y="1943"/>
                    <a:pt x="31183" y="2360"/>
                  </a:cubicBezTo>
                  <a:lnTo>
                    <a:pt x="31183" y="2301"/>
                  </a:lnTo>
                  <a:cubicBezTo>
                    <a:pt x="30362" y="1872"/>
                    <a:pt x="29481" y="1515"/>
                    <a:pt x="28576" y="1229"/>
                  </a:cubicBezTo>
                  <a:cubicBezTo>
                    <a:pt x="25943" y="413"/>
                    <a:pt x="23151" y="0"/>
                    <a:pt x="20328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1628475" y="3140250"/>
              <a:ext cx="758450" cy="178475"/>
            </a:xfrm>
            <a:custGeom>
              <a:avLst/>
              <a:gdLst/>
              <a:ahLst/>
              <a:cxnLst/>
              <a:rect l="l" t="t" r="r" b="b"/>
              <a:pathLst>
                <a:path w="30338" h="7139" extrusionOk="0">
                  <a:moveTo>
                    <a:pt x="19056" y="1"/>
                  </a:moveTo>
                  <a:cubicBezTo>
                    <a:pt x="17524" y="1"/>
                    <a:pt x="15983" y="121"/>
                    <a:pt x="14454" y="364"/>
                  </a:cubicBezTo>
                  <a:cubicBezTo>
                    <a:pt x="10109" y="1054"/>
                    <a:pt x="5953" y="2733"/>
                    <a:pt x="2477" y="5209"/>
                  </a:cubicBezTo>
                  <a:cubicBezTo>
                    <a:pt x="1631" y="5805"/>
                    <a:pt x="810" y="6471"/>
                    <a:pt x="0" y="7138"/>
                  </a:cubicBezTo>
                  <a:lnTo>
                    <a:pt x="95" y="7138"/>
                  </a:lnTo>
                  <a:cubicBezTo>
                    <a:pt x="881" y="6483"/>
                    <a:pt x="1679" y="5840"/>
                    <a:pt x="2524" y="5245"/>
                  </a:cubicBezTo>
                  <a:cubicBezTo>
                    <a:pt x="5989" y="2792"/>
                    <a:pt x="10120" y="1114"/>
                    <a:pt x="14466" y="423"/>
                  </a:cubicBezTo>
                  <a:cubicBezTo>
                    <a:pt x="15983" y="186"/>
                    <a:pt x="17513" y="68"/>
                    <a:pt x="19035" y="68"/>
                  </a:cubicBezTo>
                  <a:cubicBezTo>
                    <a:pt x="21873" y="68"/>
                    <a:pt x="24682" y="478"/>
                    <a:pt x="27325" y="1292"/>
                  </a:cubicBezTo>
                  <a:cubicBezTo>
                    <a:pt x="28385" y="1614"/>
                    <a:pt x="29397" y="2030"/>
                    <a:pt x="30337" y="2542"/>
                  </a:cubicBezTo>
                  <a:lnTo>
                    <a:pt x="30337" y="2471"/>
                  </a:lnTo>
                  <a:cubicBezTo>
                    <a:pt x="29397" y="1971"/>
                    <a:pt x="28397" y="1554"/>
                    <a:pt x="27349" y="1233"/>
                  </a:cubicBezTo>
                  <a:cubicBezTo>
                    <a:pt x="24698" y="413"/>
                    <a:pt x="21891" y="1"/>
                    <a:pt x="1905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1"/>
            <p:cNvSpPr/>
            <p:nvPr/>
          </p:nvSpPr>
          <p:spPr>
            <a:xfrm>
              <a:off x="1651075" y="3166225"/>
              <a:ext cx="736150" cy="152500"/>
            </a:xfrm>
            <a:custGeom>
              <a:avLst/>
              <a:gdLst/>
              <a:ahLst/>
              <a:cxnLst/>
              <a:rect l="l" t="t" r="r" b="b"/>
              <a:pathLst>
                <a:path w="29446" h="6100" extrusionOk="0">
                  <a:moveTo>
                    <a:pt x="17816" y="1"/>
                  </a:moveTo>
                  <a:cubicBezTo>
                    <a:pt x="16273" y="1"/>
                    <a:pt x="14721" y="124"/>
                    <a:pt x="13181" y="372"/>
                  </a:cubicBezTo>
                  <a:cubicBezTo>
                    <a:pt x="8835" y="1051"/>
                    <a:pt x="4680" y="2742"/>
                    <a:pt x="1192" y="5206"/>
                  </a:cubicBezTo>
                  <a:cubicBezTo>
                    <a:pt x="799" y="5492"/>
                    <a:pt x="394" y="5790"/>
                    <a:pt x="1" y="6099"/>
                  </a:cubicBezTo>
                  <a:lnTo>
                    <a:pt x="108" y="6099"/>
                  </a:lnTo>
                  <a:cubicBezTo>
                    <a:pt x="477" y="5813"/>
                    <a:pt x="858" y="5516"/>
                    <a:pt x="1239" y="5254"/>
                  </a:cubicBezTo>
                  <a:cubicBezTo>
                    <a:pt x="4716" y="2801"/>
                    <a:pt x="8847" y="1110"/>
                    <a:pt x="13193" y="432"/>
                  </a:cubicBezTo>
                  <a:cubicBezTo>
                    <a:pt x="14721" y="189"/>
                    <a:pt x="16263" y="68"/>
                    <a:pt x="17795" y="68"/>
                  </a:cubicBezTo>
                  <a:cubicBezTo>
                    <a:pt x="20622" y="68"/>
                    <a:pt x="23419" y="479"/>
                    <a:pt x="26052" y="1289"/>
                  </a:cubicBezTo>
                  <a:cubicBezTo>
                    <a:pt x="27242" y="1670"/>
                    <a:pt x="28385" y="2158"/>
                    <a:pt x="29445" y="2742"/>
                  </a:cubicBezTo>
                  <a:lnTo>
                    <a:pt x="29445" y="2682"/>
                  </a:lnTo>
                  <a:cubicBezTo>
                    <a:pt x="28385" y="2099"/>
                    <a:pt x="27254" y="1611"/>
                    <a:pt x="26064" y="1230"/>
                  </a:cubicBezTo>
                  <a:cubicBezTo>
                    <a:pt x="23431" y="414"/>
                    <a:pt x="20639" y="1"/>
                    <a:pt x="1781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1"/>
            <p:cNvSpPr/>
            <p:nvPr/>
          </p:nvSpPr>
          <p:spPr>
            <a:xfrm>
              <a:off x="1676400" y="3192350"/>
              <a:ext cx="709925" cy="126375"/>
            </a:xfrm>
            <a:custGeom>
              <a:avLst/>
              <a:gdLst/>
              <a:ahLst/>
              <a:cxnLst/>
              <a:rect l="l" t="t" r="r" b="b"/>
              <a:pathLst>
                <a:path w="28397" h="5055" extrusionOk="0">
                  <a:moveTo>
                    <a:pt x="16377" y="0"/>
                  </a:moveTo>
                  <a:cubicBezTo>
                    <a:pt x="14845" y="0"/>
                    <a:pt x="13304" y="121"/>
                    <a:pt x="11775" y="363"/>
                  </a:cubicBezTo>
                  <a:cubicBezTo>
                    <a:pt x="7501" y="1054"/>
                    <a:pt x="3441" y="2661"/>
                    <a:pt x="0" y="5054"/>
                  </a:cubicBezTo>
                  <a:lnTo>
                    <a:pt x="107" y="5054"/>
                  </a:lnTo>
                  <a:cubicBezTo>
                    <a:pt x="3512" y="2709"/>
                    <a:pt x="7549" y="1113"/>
                    <a:pt x="11775" y="446"/>
                  </a:cubicBezTo>
                  <a:cubicBezTo>
                    <a:pt x="13303" y="204"/>
                    <a:pt x="14845" y="83"/>
                    <a:pt x="16378" y="83"/>
                  </a:cubicBezTo>
                  <a:cubicBezTo>
                    <a:pt x="19204" y="83"/>
                    <a:pt x="22002" y="493"/>
                    <a:pt x="24634" y="1304"/>
                  </a:cubicBezTo>
                  <a:cubicBezTo>
                    <a:pt x="25991" y="1720"/>
                    <a:pt x="27265" y="2292"/>
                    <a:pt x="28396" y="2971"/>
                  </a:cubicBezTo>
                  <a:lnTo>
                    <a:pt x="28396" y="2899"/>
                  </a:lnTo>
                  <a:cubicBezTo>
                    <a:pt x="27289" y="2209"/>
                    <a:pt x="26003" y="1637"/>
                    <a:pt x="24670" y="1232"/>
                  </a:cubicBezTo>
                  <a:cubicBezTo>
                    <a:pt x="22019" y="413"/>
                    <a:pt x="19212" y="0"/>
                    <a:pt x="16377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1"/>
            <p:cNvSpPr/>
            <p:nvPr/>
          </p:nvSpPr>
          <p:spPr>
            <a:xfrm>
              <a:off x="1707650" y="3218325"/>
              <a:ext cx="679275" cy="100400"/>
            </a:xfrm>
            <a:custGeom>
              <a:avLst/>
              <a:gdLst/>
              <a:ahLst/>
              <a:cxnLst/>
              <a:rect l="l" t="t" r="r" b="b"/>
              <a:pathLst>
                <a:path w="27171" h="4016" extrusionOk="0">
                  <a:moveTo>
                    <a:pt x="14791" y="0"/>
                  </a:moveTo>
                  <a:cubicBezTo>
                    <a:pt x="13248" y="0"/>
                    <a:pt x="11696" y="124"/>
                    <a:pt x="10156" y="372"/>
                  </a:cubicBezTo>
                  <a:cubicBezTo>
                    <a:pt x="6537" y="955"/>
                    <a:pt x="3072" y="2205"/>
                    <a:pt x="0" y="4015"/>
                  </a:cubicBezTo>
                  <a:lnTo>
                    <a:pt x="119" y="4015"/>
                  </a:lnTo>
                  <a:cubicBezTo>
                    <a:pt x="3155" y="2229"/>
                    <a:pt x="6596" y="1015"/>
                    <a:pt x="10156" y="443"/>
                  </a:cubicBezTo>
                  <a:cubicBezTo>
                    <a:pt x="11673" y="206"/>
                    <a:pt x="13203" y="89"/>
                    <a:pt x="14725" y="89"/>
                  </a:cubicBezTo>
                  <a:cubicBezTo>
                    <a:pt x="17563" y="89"/>
                    <a:pt x="20372" y="499"/>
                    <a:pt x="23015" y="1312"/>
                  </a:cubicBezTo>
                  <a:cubicBezTo>
                    <a:pt x="24515" y="1765"/>
                    <a:pt x="25932" y="2420"/>
                    <a:pt x="27170" y="3217"/>
                  </a:cubicBezTo>
                  <a:lnTo>
                    <a:pt x="27170" y="3134"/>
                  </a:lnTo>
                  <a:cubicBezTo>
                    <a:pt x="25932" y="2336"/>
                    <a:pt x="24527" y="1693"/>
                    <a:pt x="23039" y="1229"/>
                  </a:cubicBezTo>
                  <a:cubicBezTo>
                    <a:pt x="20406" y="413"/>
                    <a:pt x="17614" y="0"/>
                    <a:pt x="147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1746050" y="3244225"/>
              <a:ext cx="624800" cy="74500"/>
            </a:xfrm>
            <a:custGeom>
              <a:avLst/>
              <a:gdLst/>
              <a:ahLst/>
              <a:cxnLst/>
              <a:rect l="l" t="t" r="r" b="b"/>
              <a:pathLst>
                <a:path w="24992" h="2980" extrusionOk="0">
                  <a:moveTo>
                    <a:pt x="12864" y="1"/>
                  </a:moveTo>
                  <a:cubicBezTo>
                    <a:pt x="11325" y="1"/>
                    <a:pt x="9776" y="124"/>
                    <a:pt x="8239" y="372"/>
                  </a:cubicBezTo>
                  <a:cubicBezTo>
                    <a:pt x="5358" y="836"/>
                    <a:pt x="2560" y="1729"/>
                    <a:pt x="0" y="2979"/>
                  </a:cubicBezTo>
                  <a:lnTo>
                    <a:pt x="155" y="2979"/>
                  </a:lnTo>
                  <a:cubicBezTo>
                    <a:pt x="2679" y="1765"/>
                    <a:pt x="5417" y="884"/>
                    <a:pt x="8251" y="431"/>
                  </a:cubicBezTo>
                  <a:cubicBezTo>
                    <a:pt x="9768" y="194"/>
                    <a:pt x="11296" y="76"/>
                    <a:pt x="12817" y="76"/>
                  </a:cubicBezTo>
                  <a:cubicBezTo>
                    <a:pt x="15652" y="76"/>
                    <a:pt x="18459" y="487"/>
                    <a:pt x="21110" y="1300"/>
                  </a:cubicBezTo>
                  <a:cubicBezTo>
                    <a:pt x="22467" y="1717"/>
                    <a:pt x="23741" y="2301"/>
                    <a:pt x="24884" y="2967"/>
                  </a:cubicBezTo>
                  <a:lnTo>
                    <a:pt x="24991" y="2967"/>
                  </a:lnTo>
                  <a:cubicBezTo>
                    <a:pt x="23836" y="2253"/>
                    <a:pt x="22503" y="1670"/>
                    <a:pt x="21122" y="1241"/>
                  </a:cubicBezTo>
                  <a:cubicBezTo>
                    <a:pt x="18486" y="416"/>
                    <a:pt x="15690" y="1"/>
                    <a:pt x="1286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796050" y="3270400"/>
              <a:ext cx="514975" cy="48325"/>
            </a:xfrm>
            <a:custGeom>
              <a:avLst/>
              <a:gdLst/>
              <a:ahLst/>
              <a:cxnLst/>
              <a:rect l="l" t="t" r="r" b="b"/>
              <a:pathLst>
                <a:path w="20599" h="1933" extrusionOk="0">
                  <a:moveTo>
                    <a:pt x="10482" y="1"/>
                  </a:moveTo>
                  <a:cubicBezTo>
                    <a:pt x="8938" y="1"/>
                    <a:pt x="7386" y="124"/>
                    <a:pt x="5846" y="372"/>
                  </a:cubicBezTo>
                  <a:cubicBezTo>
                    <a:pt x="3834" y="682"/>
                    <a:pt x="1870" y="1218"/>
                    <a:pt x="0" y="1932"/>
                  </a:cubicBezTo>
                  <a:lnTo>
                    <a:pt x="179" y="1932"/>
                  </a:lnTo>
                  <a:cubicBezTo>
                    <a:pt x="2012" y="1254"/>
                    <a:pt x="3917" y="742"/>
                    <a:pt x="5858" y="432"/>
                  </a:cubicBezTo>
                  <a:cubicBezTo>
                    <a:pt x="7386" y="189"/>
                    <a:pt x="8928" y="69"/>
                    <a:pt x="10461" y="69"/>
                  </a:cubicBezTo>
                  <a:cubicBezTo>
                    <a:pt x="13287" y="69"/>
                    <a:pt x="16085" y="479"/>
                    <a:pt x="18717" y="1289"/>
                  </a:cubicBezTo>
                  <a:cubicBezTo>
                    <a:pt x="19300" y="1468"/>
                    <a:pt x="19884" y="1682"/>
                    <a:pt x="20443" y="1920"/>
                  </a:cubicBezTo>
                  <a:lnTo>
                    <a:pt x="20598" y="1920"/>
                  </a:lnTo>
                  <a:cubicBezTo>
                    <a:pt x="20003" y="1658"/>
                    <a:pt x="19372" y="1432"/>
                    <a:pt x="18741" y="1230"/>
                  </a:cubicBezTo>
                  <a:cubicBezTo>
                    <a:pt x="16100" y="414"/>
                    <a:pt x="13305" y="1"/>
                    <a:pt x="1048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1868675" y="3296150"/>
              <a:ext cx="355425" cy="22275"/>
            </a:xfrm>
            <a:custGeom>
              <a:avLst/>
              <a:gdLst/>
              <a:ahLst/>
              <a:cxnLst/>
              <a:rect l="l" t="t" r="r" b="b"/>
              <a:pathLst>
                <a:path w="14217" h="891" extrusionOk="0">
                  <a:moveTo>
                    <a:pt x="7146" y="0"/>
                  </a:moveTo>
                  <a:cubicBezTo>
                    <a:pt x="5618" y="0"/>
                    <a:pt x="4082" y="121"/>
                    <a:pt x="2560" y="366"/>
                  </a:cubicBezTo>
                  <a:cubicBezTo>
                    <a:pt x="1691" y="497"/>
                    <a:pt x="846" y="676"/>
                    <a:pt x="0" y="890"/>
                  </a:cubicBezTo>
                  <a:lnTo>
                    <a:pt x="250" y="890"/>
                  </a:lnTo>
                  <a:cubicBezTo>
                    <a:pt x="1012" y="712"/>
                    <a:pt x="1786" y="545"/>
                    <a:pt x="2560" y="426"/>
                  </a:cubicBezTo>
                  <a:cubicBezTo>
                    <a:pt x="4073" y="186"/>
                    <a:pt x="5602" y="66"/>
                    <a:pt x="7122" y="66"/>
                  </a:cubicBezTo>
                  <a:cubicBezTo>
                    <a:pt x="9443" y="66"/>
                    <a:pt x="11747" y="344"/>
                    <a:pt x="13955" y="890"/>
                  </a:cubicBezTo>
                  <a:lnTo>
                    <a:pt x="14217" y="890"/>
                  </a:lnTo>
                  <a:cubicBezTo>
                    <a:pt x="11937" y="300"/>
                    <a:pt x="9551" y="0"/>
                    <a:pt x="714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1261450" y="3318400"/>
              <a:ext cx="80700" cy="1350"/>
            </a:xfrm>
            <a:custGeom>
              <a:avLst/>
              <a:gdLst/>
              <a:ahLst/>
              <a:cxnLst/>
              <a:rect l="l" t="t" r="r" b="b"/>
              <a:pathLst>
                <a:path w="3228" h="54" extrusionOk="0">
                  <a:moveTo>
                    <a:pt x="1" y="0"/>
                  </a:moveTo>
                  <a:cubicBezTo>
                    <a:pt x="554" y="36"/>
                    <a:pt x="1099" y="54"/>
                    <a:pt x="1636" y="54"/>
                  </a:cubicBezTo>
                  <a:cubicBezTo>
                    <a:pt x="2174" y="54"/>
                    <a:pt x="2703" y="36"/>
                    <a:pt x="3227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1244500" y="3318400"/>
              <a:ext cx="112825" cy="3375"/>
            </a:xfrm>
            <a:custGeom>
              <a:avLst/>
              <a:gdLst/>
              <a:ahLst/>
              <a:cxnLst/>
              <a:rect l="l" t="t" r="r" b="b"/>
              <a:pathLst>
                <a:path w="4513" h="135" extrusionOk="0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244500" y="3318400"/>
              <a:ext cx="112825" cy="3375"/>
            </a:xfrm>
            <a:custGeom>
              <a:avLst/>
              <a:gdLst/>
              <a:ahLst/>
              <a:cxnLst/>
              <a:rect l="l" t="t" r="r" b="b"/>
              <a:pathLst>
                <a:path w="4513" h="135" extrusionOk="0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411050" y="3318400"/>
              <a:ext cx="23550" cy="4775"/>
            </a:xfrm>
            <a:custGeom>
              <a:avLst/>
              <a:gdLst/>
              <a:ahLst/>
              <a:cxnLst/>
              <a:rect l="l" t="t" r="r" b="b"/>
              <a:pathLst>
                <a:path w="942" h="191" extrusionOk="0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411050" y="3318400"/>
              <a:ext cx="23550" cy="4775"/>
            </a:xfrm>
            <a:custGeom>
              <a:avLst/>
              <a:gdLst/>
              <a:ahLst/>
              <a:cxnLst/>
              <a:rect l="l" t="t" r="r" b="b"/>
              <a:pathLst>
                <a:path w="942" h="191" extrusionOk="0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6" name="Google Shape;436;p11"/>
          <p:cNvGrpSpPr/>
          <p:nvPr/>
        </p:nvGrpSpPr>
        <p:grpSpPr>
          <a:xfrm rot="10800000">
            <a:off x="-17" y="-6"/>
            <a:ext cx="12190112" cy="2250833"/>
            <a:chOff x="410450" y="2958175"/>
            <a:chExt cx="1976775" cy="365000"/>
          </a:xfrm>
        </p:grpSpPr>
        <p:sp>
          <p:nvSpPr>
            <p:cNvPr id="437" name="Google Shape;437;p11"/>
            <p:cNvSpPr/>
            <p:nvPr/>
          </p:nvSpPr>
          <p:spPr>
            <a:xfrm>
              <a:off x="410750" y="3128425"/>
              <a:ext cx="850125" cy="190000"/>
            </a:xfrm>
            <a:custGeom>
              <a:avLst/>
              <a:gdLst/>
              <a:ahLst/>
              <a:cxnLst/>
              <a:rect l="l" t="t" r="r" b="b"/>
              <a:pathLst>
                <a:path w="34005" h="7600" extrusionOk="0">
                  <a:moveTo>
                    <a:pt x="6664" y="1"/>
                  </a:moveTo>
                  <a:cubicBezTo>
                    <a:pt x="4749" y="1"/>
                    <a:pt x="2976" y="280"/>
                    <a:pt x="1358" y="837"/>
                  </a:cubicBezTo>
                  <a:cubicBezTo>
                    <a:pt x="894" y="1003"/>
                    <a:pt x="429" y="1194"/>
                    <a:pt x="1" y="1420"/>
                  </a:cubicBezTo>
                  <a:lnTo>
                    <a:pt x="1" y="1479"/>
                  </a:lnTo>
                  <a:cubicBezTo>
                    <a:pt x="453" y="1253"/>
                    <a:pt x="906" y="1063"/>
                    <a:pt x="1382" y="896"/>
                  </a:cubicBezTo>
                  <a:cubicBezTo>
                    <a:pt x="2989" y="331"/>
                    <a:pt x="4751" y="50"/>
                    <a:pt x="6653" y="50"/>
                  </a:cubicBezTo>
                  <a:cubicBezTo>
                    <a:pt x="9120" y="50"/>
                    <a:pt x="11824" y="522"/>
                    <a:pt x="14741" y="1456"/>
                  </a:cubicBezTo>
                  <a:cubicBezTo>
                    <a:pt x="16919" y="2146"/>
                    <a:pt x="19063" y="3039"/>
                    <a:pt x="21146" y="3896"/>
                  </a:cubicBezTo>
                  <a:cubicBezTo>
                    <a:pt x="23206" y="4742"/>
                    <a:pt x="25313" y="5599"/>
                    <a:pt x="27456" y="6302"/>
                  </a:cubicBezTo>
                  <a:cubicBezTo>
                    <a:pt x="29528" y="6968"/>
                    <a:pt x="31493" y="7409"/>
                    <a:pt x="33338" y="7599"/>
                  </a:cubicBezTo>
                  <a:lnTo>
                    <a:pt x="34005" y="7599"/>
                  </a:lnTo>
                  <a:cubicBezTo>
                    <a:pt x="31981" y="7433"/>
                    <a:pt x="29814" y="6992"/>
                    <a:pt x="27492" y="6230"/>
                  </a:cubicBezTo>
                  <a:cubicBezTo>
                    <a:pt x="25349" y="5540"/>
                    <a:pt x="23230" y="4670"/>
                    <a:pt x="21182" y="3837"/>
                  </a:cubicBezTo>
                  <a:cubicBezTo>
                    <a:pt x="19098" y="2968"/>
                    <a:pt x="16931" y="2075"/>
                    <a:pt x="14752" y="1396"/>
                  </a:cubicBezTo>
                  <a:cubicBezTo>
                    <a:pt x="11836" y="464"/>
                    <a:pt x="9132" y="1"/>
                    <a:pt x="666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410450" y="3154025"/>
              <a:ext cx="704275" cy="164100"/>
            </a:xfrm>
            <a:custGeom>
              <a:avLst/>
              <a:gdLst/>
              <a:ahLst/>
              <a:cxnLst/>
              <a:rect l="l" t="t" r="r" b="b"/>
              <a:pathLst>
                <a:path w="28171" h="6564" extrusionOk="0">
                  <a:moveTo>
                    <a:pt x="6283" y="0"/>
                  </a:moveTo>
                  <a:cubicBezTo>
                    <a:pt x="4368" y="0"/>
                    <a:pt x="2595" y="280"/>
                    <a:pt x="977" y="836"/>
                  </a:cubicBezTo>
                  <a:cubicBezTo>
                    <a:pt x="656" y="956"/>
                    <a:pt x="322" y="1098"/>
                    <a:pt x="1" y="1229"/>
                  </a:cubicBezTo>
                  <a:lnTo>
                    <a:pt x="1" y="1289"/>
                  </a:lnTo>
                  <a:cubicBezTo>
                    <a:pt x="322" y="1134"/>
                    <a:pt x="656" y="1003"/>
                    <a:pt x="989" y="884"/>
                  </a:cubicBezTo>
                  <a:cubicBezTo>
                    <a:pt x="2607" y="334"/>
                    <a:pt x="4377" y="58"/>
                    <a:pt x="6286" y="58"/>
                  </a:cubicBezTo>
                  <a:cubicBezTo>
                    <a:pt x="8758" y="58"/>
                    <a:pt x="11462" y="522"/>
                    <a:pt x="14372" y="1456"/>
                  </a:cubicBezTo>
                  <a:cubicBezTo>
                    <a:pt x="16562" y="2158"/>
                    <a:pt x="18705" y="3051"/>
                    <a:pt x="20789" y="3896"/>
                  </a:cubicBezTo>
                  <a:cubicBezTo>
                    <a:pt x="22849" y="4742"/>
                    <a:pt x="24956" y="5611"/>
                    <a:pt x="27099" y="6301"/>
                  </a:cubicBezTo>
                  <a:cubicBezTo>
                    <a:pt x="27385" y="6397"/>
                    <a:pt x="27671" y="6480"/>
                    <a:pt x="27945" y="6563"/>
                  </a:cubicBezTo>
                  <a:lnTo>
                    <a:pt x="28171" y="6563"/>
                  </a:lnTo>
                  <a:cubicBezTo>
                    <a:pt x="27826" y="6468"/>
                    <a:pt x="27468" y="6349"/>
                    <a:pt x="27111" y="6230"/>
                  </a:cubicBezTo>
                  <a:cubicBezTo>
                    <a:pt x="24968" y="5551"/>
                    <a:pt x="22861" y="4670"/>
                    <a:pt x="20801" y="3837"/>
                  </a:cubicBezTo>
                  <a:cubicBezTo>
                    <a:pt x="18717" y="2968"/>
                    <a:pt x="16562" y="2075"/>
                    <a:pt x="14372" y="1396"/>
                  </a:cubicBezTo>
                  <a:cubicBezTo>
                    <a:pt x="11455" y="464"/>
                    <a:pt x="8751" y="0"/>
                    <a:pt x="6283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1442425" y="2958175"/>
              <a:ext cx="944200" cy="360250"/>
            </a:xfrm>
            <a:custGeom>
              <a:avLst/>
              <a:gdLst/>
              <a:ahLst/>
              <a:cxnLst/>
              <a:rect l="l" t="t" r="r" b="b"/>
              <a:pathLst>
                <a:path w="37768" h="14410" extrusionOk="0">
                  <a:moveTo>
                    <a:pt x="29211" y="0"/>
                  </a:moveTo>
                  <a:cubicBezTo>
                    <a:pt x="27667" y="0"/>
                    <a:pt x="26115" y="124"/>
                    <a:pt x="24575" y="372"/>
                  </a:cubicBezTo>
                  <a:cubicBezTo>
                    <a:pt x="20229" y="1062"/>
                    <a:pt x="16074" y="2741"/>
                    <a:pt x="12598" y="5206"/>
                  </a:cubicBezTo>
                  <a:cubicBezTo>
                    <a:pt x="11085" y="6277"/>
                    <a:pt x="9669" y="7516"/>
                    <a:pt x="8264" y="8706"/>
                  </a:cubicBezTo>
                  <a:cubicBezTo>
                    <a:pt x="5728" y="10897"/>
                    <a:pt x="3108" y="13147"/>
                    <a:pt x="1" y="14409"/>
                  </a:cubicBezTo>
                  <a:lnTo>
                    <a:pt x="167" y="14409"/>
                  </a:lnTo>
                  <a:cubicBezTo>
                    <a:pt x="3215" y="13147"/>
                    <a:pt x="5799" y="10909"/>
                    <a:pt x="8299" y="8754"/>
                  </a:cubicBezTo>
                  <a:cubicBezTo>
                    <a:pt x="9680" y="7563"/>
                    <a:pt x="11121" y="6313"/>
                    <a:pt x="12621" y="5253"/>
                  </a:cubicBezTo>
                  <a:cubicBezTo>
                    <a:pt x="16098" y="2801"/>
                    <a:pt x="20229" y="1122"/>
                    <a:pt x="24575" y="431"/>
                  </a:cubicBezTo>
                  <a:cubicBezTo>
                    <a:pt x="26103" y="189"/>
                    <a:pt x="27645" y="68"/>
                    <a:pt x="29178" y="68"/>
                  </a:cubicBezTo>
                  <a:cubicBezTo>
                    <a:pt x="32004" y="68"/>
                    <a:pt x="34802" y="478"/>
                    <a:pt x="37434" y="1289"/>
                  </a:cubicBezTo>
                  <a:cubicBezTo>
                    <a:pt x="37553" y="1336"/>
                    <a:pt x="37660" y="1372"/>
                    <a:pt x="37767" y="1396"/>
                  </a:cubicBezTo>
                  <a:lnTo>
                    <a:pt x="37767" y="1336"/>
                  </a:lnTo>
                  <a:cubicBezTo>
                    <a:pt x="37672" y="1312"/>
                    <a:pt x="37565" y="1265"/>
                    <a:pt x="37470" y="1229"/>
                  </a:cubicBezTo>
                  <a:cubicBezTo>
                    <a:pt x="34829" y="413"/>
                    <a:pt x="32034" y="0"/>
                    <a:pt x="2921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1485600" y="2984350"/>
              <a:ext cx="900725" cy="334075"/>
            </a:xfrm>
            <a:custGeom>
              <a:avLst/>
              <a:gdLst/>
              <a:ahLst/>
              <a:cxnLst/>
              <a:rect l="l" t="t" r="r" b="b"/>
              <a:pathLst>
                <a:path w="36029" h="13363" extrusionOk="0">
                  <a:moveTo>
                    <a:pt x="27099" y="1"/>
                  </a:moveTo>
                  <a:cubicBezTo>
                    <a:pt x="25554" y="1"/>
                    <a:pt x="24000" y="124"/>
                    <a:pt x="22455" y="373"/>
                  </a:cubicBezTo>
                  <a:cubicBezTo>
                    <a:pt x="18110" y="1051"/>
                    <a:pt x="13966" y="2730"/>
                    <a:pt x="10478" y="5207"/>
                  </a:cubicBezTo>
                  <a:cubicBezTo>
                    <a:pt x="8977" y="6278"/>
                    <a:pt x="7549" y="7516"/>
                    <a:pt x="6144" y="8707"/>
                  </a:cubicBezTo>
                  <a:cubicBezTo>
                    <a:pt x="4215" y="10374"/>
                    <a:pt x="2215" y="12100"/>
                    <a:pt x="0" y="13362"/>
                  </a:cubicBezTo>
                  <a:lnTo>
                    <a:pt x="119" y="13362"/>
                  </a:lnTo>
                  <a:cubicBezTo>
                    <a:pt x="2310" y="12100"/>
                    <a:pt x="4263" y="10398"/>
                    <a:pt x="6179" y="8743"/>
                  </a:cubicBezTo>
                  <a:cubicBezTo>
                    <a:pt x="7561" y="7552"/>
                    <a:pt x="9001" y="6302"/>
                    <a:pt x="10513" y="5242"/>
                  </a:cubicBezTo>
                  <a:cubicBezTo>
                    <a:pt x="13978" y="2790"/>
                    <a:pt x="18110" y="1111"/>
                    <a:pt x="22455" y="432"/>
                  </a:cubicBezTo>
                  <a:cubicBezTo>
                    <a:pt x="23988" y="189"/>
                    <a:pt x="25530" y="69"/>
                    <a:pt x="27063" y="69"/>
                  </a:cubicBezTo>
                  <a:cubicBezTo>
                    <a:pt x="29889" y="69"/>
                    <a:pt x="32682" y="479"/>
                    <a:pt x="35314" y="1289"/>
                  </a:cubicBezTo>
                  <a:cubicBezTo>
                    <a:pt x="35552" y="1361"/>
                    <a:pt x="35790" y="1432"/>
                    <a:pt x="36028" y="1528"/>
                  </a:cubicBezTo>
                  <a:lnTo>
                    <a:pt x="36028" y="1468"/>
                  </a:lnTo>
                  <a:cubicBezTo>
                    <a:pt x="35826" y="1397"/>
                    <a:pt x="35588" y="1301"/>
                    <a:pt x="35350" y="1230"/>
                  </a:cubicBezTo>
                  <a:cubicBezTo>
                    <a:pt x="32717" y="414"/>
                    <a:pt x="29925" y="1"/>
                    <a:pt x="2709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10450" y="3180200"/>
              <a:ext cx="616475" cy="137925"/>
            </a:xfrm>
            <a:custGeom>
              <a:avLst/>
              <a:gdLst/>
              <a:ahLst/>
              <a:cxnLst/>
              <a:rect l="l" t="t" r="r" b="b"/>
              <a:pathLst>
                <a:path w="24659" h="5517" extrusionOk="0">
                  <a:moveTo>
                    <a:pt x="5912" y="0"/>
                  </a:moveTo>
                  <a:cubicBezTo>
                    <a:pt x="3993" y="0"/>
                    <a:pt x="2217" y="280"/>
                    <a:pt x="596" y="837"/>
                  </a:cubicBezTo>
                  <a:cubicBezTo>
                    <a:pt x="406" y="897"/>
                    <a:pt x="203" y="980"/>
                    <a:pt x="1" y="1063"/>
                  </a:cubicBezTo>
                  <a:lnTo>
                    <a:pt x="1" y="1123"/>
                  </a:lnTo>
                  <a:cubicBezTo>
                    <a:pt x="191" y="1028"/>
                    <a:pt x="406" y="956"/>
                    <a:pt x="608" y="885"/>
                  </a:cubicBezTo>
                  <a:cubicBezTo>
                    <a:pt x="2239" y="332"/>
                    <a:pt x="4016" y="54"/>
                    <a:pt x="5932" y="54"/>
                  </a:cubicBezTo>
                  <a:cubicBezTo>
                    <a:pt x="8394" y="54"/>
                    <a:pt x="11085" y="514"/>
                    <a:pt x="13991" y="1444"/>
                  </a:cubicBezTo>
                  <a:cubicBezTo>
                    <a:pt x="16181" y="2147"/>
                    <a:pt x="18324" y="3040"/>
                    <a:pt x="20408" y="3885"/>
                  </a:cubicBezTo>
                  <a:cubicBezTo>
                    <a:pt x="21742" y="4445"/>
                    <a:pt x="23099" y="5004"/>
                    <a:pt x="24480" y="5516"/>
                  </a:cubicBezTo>
                  <a:lnTo>
                    <a:pt x="24659" y="5516"/>
                  </a:lnTo>
                  <a:cubicBezTo>
                    <a:pt x="23230" y="4969"/>
                    <a:pt x="21801" y="4397"/>
                    <a:pt x="20420" y="3826"/>
                  </a:cubicBezTo>
                  <a:cubicBezTo>
                    <a:pt x="18336" y="2968"/>
                    <a:pt x="16181" y="2075"/>
                    <a:pt x="13991" y="1385"/>
                  </a:cubicBezTo>
                  <a:cubicBezTo>
                    <a:pt x="11078" y="461"/>
                    <a:pt x="8377" y="0"/>
                    <a:pt x="5912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1517150" y="3010250"/>
              <a:ext cx="869775" cy="308475"/>
            </a:xfrm>
            <a:custGeom>
              <a:avLst/>
              <a:gdLst/>
              <a:ahLst/>
              <a:cxnLst/>
              <a:rect l="l" t="t" r="r" b="b"/>
              <a:pathLst>
                <a:path w="34791" h="12339" extrusionOk="0">
                  <a:moveTo>
                    <a:pt x="25465" y="1"/>
                  </a:moveTo>
                  <a:cubicBezTo>
                    <a:pt x="23922" y="1"/>
                    <a:pt x="22368" y="124"/>
                    <a:pt x="20824" y="372"/>
                  </a:cubicBezTo>
                  <a:cubicBezTo>
                    <a:pt x="16478" y="1063"/>
                    <a:pt x="12323" y="2742"/>
                    <a:pt x="8847" y="5206"/>
                  </a:cubicBezTo>
                  <a:cubicBezTo>
                    <a:pt x="7346" y="6278"/>
                    <a:pt x="5918" y="7516"/>
                    <a:pt x="4513" y="8707"/>
                  </a:cubicBezTo>
                  <a:cubicBezTo>
                    <a:pt x="3060" y="9957"/>
                    <a:pt x="1584" y="11243"/>
                    <a:pt x="0" y="12338"/>
                  </a:cubicBezTo>
                  <a:lnTo>
                    <a:pt x="107" y="12338"/>
                  </a:lnTo>
                  <a:cubicBezTo>
                    <a:pt x="1655" y="11255"/>
                    <a:pt x="3120" y="10005"/>
                    <a:pt x="4548" y="8766"/>
                  </a:cubicBezTo>
                  <a:cubicBezTo>
                    <a:pt x="5929" y="7576"/>
                    <a:pt x="7370" y="6326"/>
                    <a:pt x="8870" y="5266"/>
                  </a:cubicBezTo>
                  <a:cubicBezTo>
                    <a:pt x="12347" y="2813"/>
                    <a:pt x="16478" y="1134"/>
                    <a:pt x="20824" y="444"/>
                  </a:cubicBezTo>
                  <a:cubicBezTo>
                    <a:pt x="22341" y="207"/>
                    <a:pt x="23871" y="89"/>
                    <a:pt x="25393" y="89"/>
                  </a:cubicBezTo>
                  <a:cubicBezTo>
                    <a:pt x="28231" y="89"/>
                    <a:pt x="31040" y="499"/>
                    <a:pt x="33683" y="1313"/>
                  </a:cubicBezTo>
                  <a:cubicBezTo>
                    <a:pt x="34052" y="1432"/>
                    <a:pt x="34409" y="1563"/>
                    <a:pt x="34790" y="1694"/>
                  </a:cubicBezTo>
                  <a:lnTo>
                    <a:pt x="34790" y="1635"/>
                  </a:lnTo>
                  <a:cubicBezTo>
                    <a:pt x="34433" y="1480"/>
                    <a:pt x="34076" y="1337"/>
                    <a:pt x="33719" y="1230"/>
                  </a:cubicBezTo>
                  <a:cubicBezTo>
                    <a:pt x="31078" y="414"/>
                    <a:pt x="28288" y="1"/>
                    <a:pt x="25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410450" y="3206125"/>
              <a:ext cx="540275" cy="112300"/>
            </a:xfrm>
            <a:custGeom>
              <a:avLst/>
              <a:gdLst/>
              <a:ahLst/>
              <a:cxnLst/>
              <a:rect l="l" t="t" r="r" b="b"/>
              <a:pathLst>
                <a:path w="21611" h="4492" extrusionOk="0">
                  <a:moveTo>
                    <a:pt x="5509" y="0"/>
                  </a:moveTo>
                  <a:cubicBezTo>
                    <a:pt x="3594" y="0"/>
                    <a:pt x="1821" y="279"/>
                    <a:pt x="203" y="836"/>
                  </a:cubicBezTo>
                  <a:cubicBezTo>
                    <a:pt x="144" y="872"/>
                    <a:pt x="60" y="884"/>
                    <a:pt x="1" y="919"/>
                  </a:cubicBezTo>
                  <a:lnTo>
                    <a:pt x="1" y="979"/>
                  </a:lnTo>
                  <a:lnTo>
                    <a:pt x="215" y="884"/>
                  </a:lnTo>
                  <a:cubicBezTo>
                    <a:pt x="1844" y="334"/>
                    <a:pt x="3615" y="57"/>
                    <a:pt x="5522" y="57"/>
                  </a:cubicBezTo>
                  <a:cubicBezTo>
                    <a:pt x="7991" y="57"/>
                    <a:pt x="10688" y="521"/>
                    <a:pt x="13598" y="1455"/>
                  </a:cubicBezTo>
                  <a:cubicBezTo>
                    <a:pt x="15788" y="2158"/>
                    <a:pt x="17932" y="3051"/>
                    <a:pt x="20015" y="3896"/>
                  </a:cubicBezTo>
                  <a:cubicBezTo>
                    <a:pt x="20491" y="4086"/>
                    <a:pt x="20968" y="4277"/>
                    <a:pt x="21444" y="4491"/>
                  </a:cubicBezTo>
                  <a:lnTo>
                    <a:pt x="21611" y="4491"/>
                  </a:lnTo>
                  <a:cubicBezTo>
                    <a:pt x="21087" y="4277"/>
                    <a:pt x="20551" y="4063"/>
                    <a:pt x="20027" y="3836"/>
                  </a:cubicBezTo>
                  <a:cubicBezTo>
                    <a:pt x="17943" y="2967"/>
                    <a:pt x="15788" y="2074"/>
                    <a:pt x="13598" y="1396"/>
                  </a:cubicBezTo>
                  <a:cubicBezTo>
                    <a:pt x="10682" y="464"/>
                    <a:pt x="7977" y="0"/>
                    <a:pt x="550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1543050" y="3036450"/>
              <a:ext cx="844175" cy="282275"/>
            </a:xfrm>
            <a:custGeom>
              <a:avLst/>
              <a:gdLst/>
              <a:ahLst/>
              <a:cxnLst/>
              <a:rect l="l" t="t" r="r" b="b"/>
              <a:pathLst>
                <a:path w="33767" h="11291" extrusionOk="0">
                  <a:moveTo>
                    <a:pt x="24042" y="1"/>
                  </a:moveTo>
                  <a:cubicBezTo>
                    <a:pt x="22499" y="1"/>
                    <a:pt x="20947" y="124"/>
                    <a:pt x="19407" y="372"/>
                  </a:cubicBezTo>
                  <a:cubicBezTo>
                    <a:pt x="15061" y="1051"/>
                    <a:pt x="10906" y="2730"/>
                    <a:pt x="7430" y="5206"/>
                  </a:cubicBezTo>
                  <a:cubicBezTo>
                    <a:pt x="5917" y="6278"/>
                    <a:pt x="4489" y="7516"/>
                    <a:pt x="3096" y="8707"/>
                  </a:cubicBezTo>
                  <a:cubicBezTo>
                    <a:pt x="2084" y="9564"/>
                    <a:pt x="1060" y="10457"/>
                    <a:pt x="0" y="11290"/>
                  </a:cubicBezTo>
                  <a:lnTo>
                    <a:pt x="107" y="11290"/>
                  </a:lnTo>
                  <a:cubicBezTo>
                    <a:pt x="1143" y="10469"/>
                    <a:pt x="2155" y="9611"/>
                    <a:pt x="3131" y="8766"/>
                  </a:cubicBezTo>
                  <a:cubicBezTo>
                    <a:pt x="4524" y="7575"/>
                    <a:pt x="5965" y="6325"/>
                    <a:pt x="7465" y="5266"/>
                  </a:cubicBezTo>
                  <a:cubicBezTo>
                    <a:pt x="10942" y="2813"/>
                    <a:pt x="15073" y="1122"/>
                    <a:pt x="19419" y="444"/>
                  </a:cubicBezTo>
                  <a:cubicBezTo>
                    <a:pt x="20947" y="201"/>
                    <a:pt x="22489" y="80"/>
                    <a:pt x="24021" y="80"/>
                  </a:cubicBezTo>
                  <a:cubicBezTo>
                    <a:pt x="26848" y="80"/>
                    <a:pt x="29645" y="490"/>
                    <a:pt x="32278" y="1301"/>
                  </a:cubicBezTo>
                  <a:cubicBezTo>
                    <a:pt x="32790" y="1456"/>
                    <a:pt x="33278" y="1634"/>
                    <a:pt x="33766" y="1837"/>
                  </a:cubicBezTo>
                  <a:lnTo>
                    <a:pt x="33766" y="1777"/>
                  </a:lnTo>
                  <a:cubicBezTo>
                    <a:pt x="33278" y="1563"/>
                    <a:pt x="32790" y="1372"/>
                    <a:pt x="32290" y="1229"/>
                  </a:cubicBezTo>
                  <a:cubicBezTo>
                    <a:pt x="29657" y="413"/>
                    <a:pt x="26865" y="1"/>
                    <a:pt x="2404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410750" y="3232250"/>
              <a:ext cx="467650" cy="86175"/>
            </a:xfrm>
            <a:custGeom>
              <a:avLst/>
              <a:gdLst/>
              <a:ahLst/>
              <a:cxnLst/>
              <a:rect l="l" t="t" r="r" b="b"/>
              <a:pathLst>
                <a:path w="18706" h="3447" extrusionOk="0">
                  <a:moveTo>
                    <a:pt x="5165" y="1"/>
                  </a:moveTo>
                  <a:cubicBezTo>
                    <a:pt x="3307" y="1"/>
                    <a:pt x="1582" y="264"/>
                    <a:pt x="1" y="791"/>
                  </a:cubicBezTo>
                  <a:lnTo>
                    <a:pt x="1" y="851"/>
                  </a:lnTo>
                  <a:cubicBezTo>
                    <a:pt x="1582" y="323"/>
                    <a:pt x="3307" y="60"/>
                    <a:pt x="5164" y="60"/>
                  </a:cubicBezTo>
                  <a:cubicBezTo>
                    <a:pt x="7625" y="60"/>
                    <a:pt x="10318" y="523"/>
                    <a:pt x="13217" y="1446"/>
                  </a:cubicBezTo>
                  <a:cubicBezTo>
                    <a:pt x="15014" y="2029"/>
                    <a:pt x="16800" y="2732"/>
                    <a:pt x="18551" y="3446"/>
                  </a:cubicBezTo>
                  <a:lnTo>
                    <a:pt x="18705" y="3446"/>
                  </a:lnTo>
                  <a:cubicBezTo>
                    <a:pt x="16919" y="2720"/>
                    <a:pt x="15086" y="1982"/>
                    <a:pt x="13228" y="1387"/>
                  </a:cubicBezTo>
                  <a:cubicBezTo>
                    <a:pt x="10323" y="463"/>
                    <a:pt x="7627" y="1"/>
                    <a:pt x="51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1565650" y="3062350"/>
              <a:ext cx="821275" cy="256075"/>
            </a:xfrm>
            <a:custGeom>
              <a:avLst/>
              <a:gdLst/>
              <a:ahLst/>
              <a:cxnLst/>
              <a:rect l="l" t="t" r="r" b="b"/>
              <a:pathLst>
                <a:path w="32851" h="10243" extrusionOk="0">
                  <a:moveTo>
                    <a:pt x="22751" y="0"/>
                  </a:moveTo>
                  <a:cubicBezTo>
                    <a:pt x="21208" y="0"/>
                    <a:pt x="19655" y="124"/>
                    <a:pt x="18110" y="372"/>
                  </a:cubicBezTo>
                  <a:cubicBezTo>
                    <a:pt x="13765" y="1063"/>
                    <a:pt x="9621" y="2741"/>
                    <a:pt x="6133" y="5206"/>
                  </a:cubicBezTo>
                  <a:cubicBezTo>
                    <a:pt x="4632" y="6278"/>
                    <a:pt x="3204" y="7516"/>
                    <a:pt x="1799" y="8706"/>
                  </a:cubicBezTo>
                  <a:cubicBezTo>
                    <a:pt x="1203" y="9230"/>
                    <a:pt x="608" y="9730"/>
                    <a:pt x="1" y="10242"/>
                  </a:cubicBezTo>
                  <a:lnTo>
                    <a:pt x="96" y="10242"/>
                  </a:lnTo>
                  <a:cubicBezTo>
                    <a:pt x="691" y="9754"/>
                    <a:pt x="1263" y="9242"/>
                    <a:pt x="1846" y="8754"/>
                  </a:cubicBezTo>
                  <a:cubicBezTo>
                    <a:pt x="3227" y="7563"/>
                    <a:pt x="4680" y="6313"/>
                    <a:pt x="6180" y="5254"/>
                  </a:cubicBezTo>
                  <a:cubicBezTo>
                    <a:pt x="9645" y="2801"/>
                    <a:pt x="13788" y="1122"/>
                    <a:pt x="18134" y="432"/>
                  </a:cubicBezTo>
                  <a:cubicBezTo>
                    <a:pt x="19662" y="189"/>
                    <a:pt x="21202" y="68"/>
                    <a:pt x="22734" y="68"/>
                  </a:cubicBezTo>
                  <a:cubicBezTo>
                    <a:pt x="25557" y="68"/>
                    <a:pt x="28353" y="478"/>
                    <a:pt x="30993" y="1289"/>
                  </a:cubicBezTo>
                  <a:cubicBezTo>
                    <a:pt x="31624" y="1491"/>
                    <a:pt x="32255" y="1729"/>
                    <a:pt x="32850" y="1991"/>
                  </a:cubicBezTo>
                  <a:lnTo>
                    <a:pt x="32850" y="1932"/>
                  </a:lnTo>
                  <a:cubicBezTo>
                    <a:pt x="32255" y="1658"/>
                    <a:pt x="31648" y="1432"/>
                    <a:pt x="31005" y="1229"/>
                  </a:cubicBezTo>
                  <a:cubicBezTo>
                    <a:pt x="28364" y="413"/>
                    <a:pt x="25574" y="0"/>
                    <a:pt x="2275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411050" y="3257825"/>
              <a:ext cx="392625" cy="60300"/>
            </a:xfrm>
            <a:custGeom>
              <a:avLst/>
              <a:gdLst/>
              <a:ahLst/>
              <a:cxnLst/>
              <a:rect l="l" t="t" r="r" b="b"/>
              <a:pathLst>
                <a:path w="15705" h="2412" extrusionOk="0">
                  <a:moveTo>
                    <a:pt x="4749" y="0"/>
                  </a:moveTo>
                  <a:cubicBezTo>
                    <a:pt x="3053" y="0"/>
                    <a:pt x="1469" y="220"/>
                    <a:pt x="1" y="661"/>
                  </a:cubicBezTo>
                  <a:lnTo>
                    <a:pt x="1" y="721"/>
                  </a:lnTo>
                  <a:cubicBezTo>
                    <a:pt x="1461" y="284"/>
                    <a:pt x="3043" y="65"/>
                    <a:pt x="4737" y="65"/>
                  </a:cubicBezTo>
                  <a:cubicBezTo>
                    <a:pt x="7201" y="65"/>
                    <a:pt x="9903" y="528"/>
                    <a:pt x="12824" y="1459"/>
                  </a:cubicBezTo>
                  <a:cubicBezTo>
                    <a:pt x="13728" y="1733"/>
                    <a:pt x="14621" y="2066"/>
                    <a:pt x="15526" y="2411"/>
                  </a:cubicBezTo>
                  <a:lnTo>
                    <a:pt x="15705" y="2411"/>
                  </a:lnTo>
                  <a:cubicBezTo>
                    <a:pt x="14752" y="2054"/>
                    <a:pt x="13800" y="1697"/>
                    <a:pt x="12847" y="1399"/>
                  </a:cubicBezTo>
                  <a:cubicBezTo>
                    <a:pt x="9924" y="467"/>
                    <a:pt x="7219" y="0"/>
                    <a:pt x="474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411050" y="3284275"/>
              <a:ext cx="309300" cy="34150"/>
            </a:xfrm>
            <a:custGeom>
              <a:avLst/>
              <a:gdLst/>
              <a:ahLst/>
              <a:cxnLst/>
              <a:rect l="l" t="t" r="r" b="b"/>
              <a:pathLst>
                <a:path w="12372" h="1366" extrusionOk="0">
                  <a:moveTo>
                    <a:pt x="4378" y="0"/>
                  </a:moveTo>
                  <a:cubicBezTo>
                    <a:pt x="2824" y="0"/>
                    <a:pt x="1362" y="185"/>
                    <a:pt x="1" y="556"/>
                  </a:cubicBezTo>
                  <a:lnTo>
                    <a:pt x="1" y="615"/>
                  </a:lnTo>
                  <a:cubicBezTo>
                    <a:pt x="1362" y="248"/>
                    <a:pt x="2823" y="63"/>
                    <a:pt x="4380" y="63"/>
                  </a:cubicBezTo>
                  <a:cubicBezTo>
                    <a:pt x="6758" y="63"/>
                    <a:pt x="9357" y="495"/>
                    <a:pt x="12157" y="1365"/>
                  </a:cubicBezTo>
                  <a:lnTo>
                    <a:pt x="12371" y="1365"/>
                  </a:lnTo>
                  <a:cubicBezTo>
                    <a:pt x="9491" y="456"/>
                    <a:pt x="6819" y="0"/>
                    <a:pt x="4378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1586500" y="3088175"/>
              <a:ext cx="800125" cy="230250"/>
            </a:xfrm>
            <a:custGeom>
              <a:avLst/>
              <a:gdLst/>
              <a:ahLst/>
              <a:cxnLst/>
              <a:rect l="l" t="t" r="r" b="b"/>
              <a:pathLst>
                <a:path w="32005" h="9210" extrusionOk="0">
                  <a:moveTo>
                    <a:pt x="21497" y="0"/>
                  </a:moveTo>
                  <a:cubicBezTo>
                    <a:pt x="19965" y="0"/>
                    <a:pt x="18424" y="121"/>
                    <a:pt x="16895" y="363"/>
                  </a:cubicBezTo>
                  <a:cubicBezTo>
                    <a:pt x="12550" y="1065"/>
                    <a:pt x="8394" y="2732"/>
                    <a:pt x="4918" y="5209"/>
                  </a:cubicBezTo>
                  <a:cubicBezTo>
                    <a:pt x="3406" y="6280"/>
                    <a:pt x="1977" y="7507"/>
                    <a:pt x="584" y="8697"/>
                  </a:cubicBezTo>
                  <a:cubicBezTo>
                    <a:pt x="381" y="8876"/>
                    <a:pt x="191" y="9031"/>
                    <a:pt x="0" y="9209"/>
                  </a:cubicBezTo>
                  <a:lnTo>
                    <a:pt x="96" y="9209"/>
                  </a:lnTo>
                  <a:cubicBezTo>
                    <a:pt x="274" y="9055"/>
                    <a:pt x="453" y="8900"/>
                    <a:pt x="608" y="8745"/>
                  </a:cubicBezTo>
                  <a:cubicBezTo>
                    <a:pt x="2001" y="7554"/>
                    <a:pt x="3441" y="6304"/>
                    <a:pt x="4941" y="5245"/>
                  </a:cubicBezTo>
                  <a:cubicBezTo>
                    <a:pt x="8406" y="2792"/>
                    <a:pt x="12550" y="1113"/>
                    <a:pt x="16895" y="422"/>
                  </a:cubicBezTo>
                  <a:cubicBezTo>
                    <a:pt x="18412" y="186"/>
                    <a:pt x="19942" y="68"/>
                    <a:pt x="21464" y="68"/>
                  </a:cubicBezTo>
                  <a:cubicBezTo>
                    <a:pt x="24302" y="68"/>
                    <a:pt x="27111" y="478"/>
                    <a:pt x="29754" y="1292"/>
                  </a:cubicBezTo>
                  <a:cubicBezTo>
                    <a:pt x="30528" y="1530"/>
                    <a:pt x="31290" y="1827"/>
                    <a:pt x="32004" y="2149"/>
                  </a:cubicBezTo>
                  <a:lnTo>
                    <a:pt x="32004" y="2089"/>
                  </a:lnTo>
                  <a:cubicBezTo>
                    <a:pt x="31314" y="1768"/>
                    <a:pt x="30564" y="1470"/>
                    <a:pt x="29778" y="1232"/>
                  </a:cubicBezTo>
                  <a:cubicBezTo>
                    <a:pt x="27135" y="413"/>
                    <a:pt x="24331" y="0"/>
                    <a:pt x="21497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425625" y="3310350"/>
              <a:ext cx="178625" cy="8075"/>
            </a:xfrm>
            <a:custGeom>
              <a:avLst/>
              <a:gdLst/>
              <a:ahLst/>
              <a:cxnLst/>
              <a:rect l="l" t="t" r="r" b="b"/>
              <a:pathLst>
                <a:path w="7145" h="323" extrusionOk="0">
                  <a:moveTo>
                    <a:pt x="3412" y="1"/>
                  </a:moveTo>
                  <a:cubicBezTo>
                    <a:pt x="2218" y="1"/>
                    <a:pt x="1078" y="108"/>
                    <a:pt x="1" y="322"/>
                  </a:cubicBezTo>
                  <a:lnTo>
                    <a:pt x="346" y="322"/>
                  </a:lnTo>
                  <a:cubicBezTo>
                    <a:pt x="1328" y="144"/>
                    <a:pt x="2355" y="54"/>
                    <a:pt x="3425" y="54"/>
                  </a:cubicBezTo>
                  <a:cubicBezTo>
                    <a:pt x="4496" y="54"/>
                    <a:pt x="5609" y="144"/>
                    <a:pt x="6764" y="322"/>
                  </a:cubicBezTo>
                  <a:lnTo>
                    <a:pt x="7145" y="322"/>
                  </a:lnTo>
                  <a:cubicBezTo>
                    <a:pt x="5853" y="108"/>
                    <a:pt x="4606" y="1"/>
                    <a:pt x="341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1607325" y="3114150"/>
              <a:ext cx="779600" cy="204575"/>
            </a:xfrm>
            <a:custGeom>
              <a:avLst/>
              <a:gdLst/>
              <a:ahLst/>
              <a:cxnLst/>
              <a:rect l="l" t="t" r="r" b="b"/>
              <a:pathLst>
                <a:path w="31184" h="8183" extrusionOk="0">
                  <a:moveTo>
                    <a:pt x="20328" y="0"/>
                  </a:moveTo>
                  <a:cubicBezTo>
                    <a:pt x="18785" y="0"/>
                    <a:pt x="17233" y="123"/>
                    <a:pt x="15693" y="372"/>
                  </a:cubicBezTo>
                  <a:cubicBezTo>
                    <a:pt x="11347" y="1050"/>
                    <a:pt x="7192" y="2741"/>
                    <a:pt x="3704" y="5206"/>
                  </a:cubicBezTo>
                  <a:cubicBezTo>
                    <a:pt x="2430" y="6111"/>
                    <a:pt x="1191" y="7146"/>
                    <a:pt x="1" y="8182"/>
                  </a:cubicBezTo>
                  <a:lnTo>
                    <a:pt x="96" y="8182"/>
                  </a:lnTo>
                  <a:cubicBezTo>
                    <a:pt x="1263" y="7170"/>
                    <a:pt x="2489" y="6158"/>
                    <a:pt x="3739" y="5265"/>
                  </a:cubicBezTo>
                  <a:cubicBezTo>
                    <a:pt x="7204" y="2812"/>
                    <a:pt x="11347" y="1134"/>
                    <a:pt x="15693" y="443"/>
                  </a:cubicBezTo>
                  <a:cubicBezTo>
                    <a:pt x="17210" y="206"/>
                    <a:pt x="18739" y="88"/>
                    <a:pt x="20259" y="88"/>
                  </a:cubicBezTo>
                  <a:cubicBezTo>
                    <a:pt x="23094" y="88"/>
                    <a:pt x="25901" y="499"/>
                    <a:pt x="28552" y="1312"/>
                  </a:cubicBezTo>
                  <a:cubicBezTo>
                    <a:pt x="29469" y="1586"/>
                    <a:pt x="30350" y="1943"/>
                    <a:pt x="31183" y="2360"/>
                  </a:cubicBezTo>
                  <a:lnTo>
                    <a:pt x="31183" y="2301"/>
                  </a:lnTo>
                  <a:cubicBezTo>
                    <a:pt x="30362" y="1872"/>
                    <a:pt x="29481" y="1515"/>
                    <a:pt x="28576" y="1229"/>
                  </a:cubicBezTo>
                  <a:cubicBezTo>
                    <a:pt x="25943" y="413"/>
                    <a:pt x="23151" y="0"/>
                    <a:pt x="20328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1628475" y="3140250"/>
              <a:ext cx="758450" cy="178475"/>
            </a:xfrm>
            <a:custGeom>
              <a:avLst/>
              <a:gdLst/>
              <a:ahLst/>
              <a:cxnLst/>
              <a:rect l="l" t="t" r="r" b="b"/>
              <a:pathLst>
                <a:path w="30338" h="7139" extrusionOk="0">
                  <a:moveTo>
                    <a:pt x="19056" y="1"/>
                  </a:moveTo>
                  <a:cubicBezTo>
                    <a:pt x="17524" y="1"/>
                    <a:pt x="15983" y="121"/>
                    <a:pt x="14454" y="364"/>
                  </a:cubicBezTo>
                  <a:cubicBezTo>
                    <a:pt x="10109" y="1054"/>
                    <a:pt x="5953" y="2733"/>
                    <a:pt x="2477" y="5209"/>
                  </a:cubicBezTo>
                  <a:cubicBezTo>
                    <a:pt x="1631" y="5805"/>
                    <a:pt x="810" y="6471"/>
                    <a:pt x="0" y="7138"/>
                  </a:cubicBezTo>
                  <a:lnTo>
                    <a:pt x="95" y="7138"/>
                  </a:lnTo>
                  <a:cubicBezTo>
                    <a:pt x="881" y="6483"/>
                    <a:pt x="1679" y="5840"/>
                    <a:pt x="2524" y="5245"/>
                  </a:cubicBezTo>
                  <a:cubicBezTo>
                    <a:pt x="5989" y="2792"/>
                    <a:pt x="10120" y="1114"/>
                    <a:pt x="14466" y="423"/>
                  </a:cubicBezTo>
                  <a:cubicBezTo>
                    <a:pt x="15983" y="186"/>
                    <a:pt x="17513" y="68"/>
                    <a:pt x="19035" y="68"/>
                  </a:cubicBezTo>
                  <a:cubicBezTo>
                    <a:pt x="21873" y="68"/>
                    <a:pt x="24682" y="478"/>
                    <a:pt x="27325" y="1292"/>
                  </a:cubicBezTo>
                  <a:cubicBezTo>
                    <a:pt x="28385" y="1614"/>
                    <a:pt x="29397" y="2030"/>
                    <a:pt x="30337" y="2542"/>
                  </a:cubicBezTo>
                  <a:lnTo>
                    <a:pt x="30337" y="2471"/>
                  </a:lnTo>
                  <a:cubicBezTo>
                    <a:pt x="29397" y="1971"/>
                    <a:pt x="28397" y="1554"/>
                    <a:pt x="27349" y="1233"/>
                  </a:cubicBezTo>
                  <a:cubicBezTo>
                    <a:pt x="24698" y="413"/>
                    <a:pt x="21891" y="1"/>
                    <a:pt x="1905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1651075" y="3166225"/>
              <a:ext cx="736150" cy="152500"/>
            </a:xfrm>
            <a:custGeom>
              <a:avLst/>
              <a:gdLst/>
              <a:ahLst/>
              <a:cxnLst/>
              <a:rect l="l" t="t" r="r" b="b"/>
              <a:pathLst>
                <a:path w="29446" h="6100" extrusionOk="0">
                  <a:moveTo>
                    <a:pt x="17816" y="1"/>
                  </a:moveTo>
                  <a:cubicBezTo>
                    <a:pt x="16273" y="1"/>
                    <a:pt x="14721" y="124"/>
                    <a:pt x="13181" y="372"/>
                  </a:cubicBezTo>
                  <a:cubicBezTo>
                    <a:pt x="8835" y="1051"/>
                    <a:pt x="4680" y="2742"/>
                    <a:pt x="1192" y="5206"/>
                  </a:cubicBezTo>
                  <a:cubicBezTo>
                    <a:pt x="799" y="5492"/>
                    <a:pt x="394" y="5790"/>
                    <a:pt x="1" y="6099"/>
                  </a:cubicBezTo>
                  <a:lnTo>
                    <a:pt x="108" y="6099"/>
                  </a:lnTo>
                  <a:cubicBezTo>
                    <a:pt x="477" y="5813"/>
                    <a:pt x="858" y="5516"/>
                    <a:pt x="1239" y="5254"/>
                  </a:cubicBezTo>
                  <a:cubicBezTo>
                    <a:pt x="4716" y="2801"/>
                    <a:pt x="8847" y="1110"/>
                    <a:pt x="13193" y="432"/>
                  </a:cubicBezTo>
                  <a:cubicBezTo>
                    <a:pt x="14721" y="189"/>
                    <a:pt x="16263" y="68"/>
                    <a:pt x="17795" y="68"/>
                  </a:cubicBezTo>
                  <a:cubicBezTo>
                    <a:pt x="20622" y="68"/>
                    <a:pt x="23419" y="479"/>
                    <a:pt x="26052" y="1289"/>
                  </a:cubicBezTo>
                  <a:cubicBezTo>
                    <a:pt x="27242" y="1670"/>
                    <a:pt x="28385" y="2158"/>
                    <a:pt x="29445" y="2742"/>
                  </a:cubicBezTo>
                  <a:lnTo>
                    <a:pt x="29445" y="2682"/>
                  </a:lnTo>
                  <a:cubicBezTo>
                    <a:pt x="28385" y="2099"/>
                    <a:pt x="27254" y="1611"/>
                    <a:pt x="26064" y="1230"/>
                  </a:cubicBezTo>
                  <a:cubicBezTo>
                    <a:pt x="23431" y="414"/>
                    <a:pt x="20639" y="1"/>
                    <a:pt x="1781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1676400" y="3192350"/>
              <a:ext cx="709925" cy="126375"/>
            </a:xfrm>
            <a:custGeom>
              <a:avLst/>
              <a:gdLst/>
              <a:ahLst/>
              <a:cxnLst/>
              <a:rect l="l" t="t" r="r" b="b"/>
              <a:pathLst>
                <a:path w="28397" h="5055" extrusionOk="0">
                  <a:moveTo>
                    <a:pt x="16377" y="0"/>
                  </a:moveTo>
                  <a:cubicBezTo>
                    <a:pt x="14845" y="0"/>
                    <a:pt x="13304" y="121"/>
                    <a:pt x="11775" y="363"/>
                  </a:cubicBezTo>
                  <a:cubicBezTo>
                    <a:pt x="7501" y="1054"/>
                    <a:pt x="3441" y="2661"/>
                    <a:pt x="0" y="5054"/>
                  </a:cubicBezTo>
                  <a:lnTo>
                    <a:pt x="107" y="5054"/>
                  </a:lnTo>
                  <a:cubicBezTo>
                    <a:pt x="3512" y="2709"/>
                    <a:pt x="7549" y="1113"/>
                    <a:pt x="11775" y="446"/>
                  </a:cubicBezTo>
                  <a:cubicBezTo>
                    <a:pt x="13303" y="204"/>
                    <a:pt x="14845" y="83"/>
                    <a:pt x="16378" y="83"/>
                  </a:cubicBezTo>
                  <a:cubicBezTo>
                    <a:pt x="19204" y="83"/>
                    <a:pt x="22002" y="493"/>
                    <a:pt x="24634" y="1304"/>
                  </a:cubicBezTo>
                  <a:cubicBezTo>
                    <a:pt x="25991" y="1720"/>
                    <a:pt x="27265" y="2292"/>
                    <a:pt x="28396" y="2971"/>
                  </a:cubicBezTo>
                  <a:lnTo>
                    <a:pt x="28396" y="2899"/>
                  </a:lnTo>
                  <a:cubicBezTo>
                    <a:pt x="27289" y="2209"/>
                    <a:pt x="26003" y="1637"/>
                    <a:pt x="24670" y="1232"/>
                  </a:cubicBezTo>
                  <a:cubicBezTo>
                    <a:pt x="22019" y="413"/>
                    <a:pt x="19212" y="0"/>
                    <a:pt x="16377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1707650" y="3218325"/>
              <a:ext cx="679275" cy="100400"/>
            </a:xfrm>
            <a:custGeom>
              <a:avLst/>
              <a:gdLst/>
              <a:ahLst/>
              <a:cxnLst/>
              <a:rect l="l" t="t" r="r" b="b"/>
              <a:pathLst>
                <a:path w="27171" h="4016" extrusionOk="0">
                  <a:moveTo>
                    <a:pt x="14791" y="0"/>
                  </a:moveTo>
                  <a:cubicBezTo>
                    <a:pt x="13248" y="0"/>
                    <a:pt x="11696" y="124"/>
                    <a:pt x="10156" y="372"/>
                  </a:cubicBezTo>
                  <a:cubicBezTo>
                    <a:pt x="6537" y="955"/>
                    <a:pt x="3072" y="2205"/>
                    <a:pt x="0" y="4015"/>
                  </a:cubicBezTo>
                  <a:lnTo>
                    <a:pt x="119" y="4015"/>
                  </a:lnTo>
                  <a:cubicBezTo>
                    <a:pt x="3155" y="2229"/>
                    <a:pt x="6596" y="1015"/>
                    <a:pt x="10156" y="443"/>
                  </a:cubicBezTo>
                  <a:cubicBezTo>
                    <a:pt x="11673" y="206"/>
                    <a:pt x="13203" y="89"/>
                    <a:pt x="14725" y="89"/>
                  </a:cubicBezTo>
                  <a:cubicBezTo>
                    <a:pt x="17563" y="89"/>
                    <a:pt x="20372" y="499"/>
                    <a:pt x="23015" y="1312"/>
                  </a:cubicBezTo>
                  <a:cubicBezTo>
                    <a:pt x="24515" y="1765"/>
                    <a:pt x="25932" y="2420"/>
                    <a:pt x="27170" y="3217"/>
                  </a:cubicBezTo>
                  <a:lnTo>
                    <a:pt x="27170" y="3134"/>
                  </a:lnTo>
                  <a:cubicBezTo>
                    <a:pt x="25932" y="2336"/>
                    <a:pt x="24527" y="1693"/>
                    <a:pt x="23039" y="1229"/>
                  </a:cubicBezTo>
                  <a:cubicBezTo>
                    <a:pt x="20406" y="413"/>
                    <a:pt x="17614" y="0"/>
                    <a:pt x="147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1746050" y="3244225"/>
              <a:ext cx="624800" cy="74500"/>
            </a:xfrm>
            <a:custGeom>
              <a:avLst/>
              <a:gdLst/>
              <a:ahLst/>
              <a:cxnLst/>
              <a:rect l="l" t="t" r="r" b="b"/>
              <a:pathLst>
                <a:path w="24992" h="2980" extrusionOk="0">
                  <a:moveTo>
                    <a:pt x="12864" y="1"/>
                  </a:moveTo>
                  <a:cubicBezTo>
                    <a:pt x="11325" y="1"/>
                    <a:pt x="9776" y="124"/>
                    <a:pt x="8239" y="372"/>
                  </a:cubicBezTo>
                  <a:cubicBezTo>
                    <a:pt x="5358" y="836"/>
                    <a:pt x="2560" y="1729"/>
                    <a:pt x="0" y="2979"/>
                  </a:cubicBezTo>
                  <a:lnTo>
                    <a:pt x="155" y="2979"/>
                  </a:lnTo>
                  <a:cubicBezTo>
                    <a:pt x="2679" y="1765"/>
                    <a:pt x="5417" y="884"/>
                    <a:pt x="8251" y="431"/>
                  </a:cubicBezTo>
                  <a:cubicBezTo>
                    <a:pt x="9768" y="194"/>
                    <a:pt x="11296" y="76"/>
                    <a:pt x="12817" y="76"/>
                  </a:cubicBezTo>
                  <a:cubicBezTo>
                    <a:pt x="15652" y="76"/>
                    <a:pt x="18459" y="487"/>
                    <a:pt x="21110" y="1300"/>
                  </a:cubicBezTo>
                  <a:cubicBezTo>
                    <a:pt x="22467" y="1717"/>
                    <a:pt x="23741" y="2301"/>
                    <a:pt x="24884" y="2967"/>
                  </a:cubicBezTo>
                  <a:lnTo>
                    <a:pt x="24991" y="2967"/>
                  </a:lnTo>
                  <a:cubicBezTo>
                    <a:pt x="23836" y="2253"/>
                    <a:pt x="22503" y="1670"/>
                    <a:pt x="21122" y="1241"/>
                  </a:cubicBezTo>
                  <a:cubicBezTo>
                    <a:pt x="18486" y="416"/>
                    <a:pt x="15690" y="1"/>
                    <a:pt x="1286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1796050" y="3270400"/>
              <a:ext cx="514975" cy="48325"/>
            </a:xfrm>
            <a:custGeom>
              <a:avLst/>
              <a:gdLst/>
              <a:ahLst/>
              <a:cxnLst/>
              <a:rect l="l" t="t" r="r" b="b"/>
              <a:pathLst>
                <a:path w="20599" h="1933" extrusionOk="0">
                  <a:moveTo>
                    <a:pt x="10482" y="1"/>
                  </a:moveTo>
                  <a:cubicBezTo>
                    <a:pt x="8938" y="1"/>
                    <a:pt x="7386" y="124"/>
                    <a:pt x="5846" y="372"/>
                  </a:cubicBezTo>
                  <a:cubicBezTo>
                    <a:pt x="3834" y="682"/>
                    <a:pt x="1870" y="1218"/>
                    <a:pt x="0" y="1932"/>
                  </a:cubicBezTo>
                  <a:lnTo>
                    <a:pt x="179" y="1932"/>
                  </a:lnTo>
                  <a:cubicBezTo>
                    <a:pt x="2012" y="1254"/>
                    <a:pt x="3917" y="742"/>
                    <a:pt x="5858" y="432"/>
                  </a:cubicBezTo>
                  <a:cubicBezTo>
                    <a:pt x="7386" y="189"/>
                    <a:pt x="8928" y="69"/>
                    <a:pt x="10461" y="69"/>
                  </a:cubicBezTo>
                  <a:cubicBezTo>
                    <a:pt x="13287" y="69"/>
                    <a:pt x="16085" y="479"/>
                    <a:pt x="18717" y="1289"/>
                  </a:cubicBezTo>
                  <a:cubicBezTo>
                    <a:pt x="19300" y="1468"/>
                    <a:pt x="19884" y="1682"/>
                    <a:pt x="20443" y="1920"/>
                  </a:cubicBezTo>
                  <a:lnTo>
                    <a:pt x="20598" y="1920"/>
                  </a:lnTo>
                  <a:cubicBezTo>
                    <a:pt x="20003" y="1658"/>
                    <a:pt x="19372" y="1432"/>
                    <a:pt x="18741" y="1230"/>
                  </a:cubicBezTo>
                  <a:cubicBezTo>
                    <a:pt x="16100" y="414"/>
                    <a:pt x="13305" y="1"/>
                    <a:pt x="1048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1868675" y="3296150"/>
              <a:ext cx="355425" cy="22275"/>
            </a:xfrm>
            <a:custGeom>
              <a:avLst/>
              <a:gdLst/>
              <a:ahLst/>
              <a:cxnLst/>
              <a:rect l="l" t="t" r="r" b="b"/>
              <a:pathLst>
                <a:path w="14217" h="891" extrusionOk="0">
                  <a:moveTo>
                    <a:pt x="7146" y="0"/>
                  </a:moveTo>
                  <a:cubicBezTo>
                    <a:pt x="5618" y="0"/>
                    <a:pt x="4082" y="121"/>
                    <a:pt x="2560" y="366"/>
                  </a:cubicBezTo>
                  <a:cubicBezTo>
                    <a:pt x="1691" y="497"/>
                    <a:pt x="846" y="676"/>
                    <a:pt x="0" y="890"/>
                  </a:cubicBezTo>
                  <a:lnTo>
                    <a:pt x="250" y="890"/>
                  </a:lnTo>
                  <a:cubicBezTo>
                    <a:pt x="1012" y="712"/>
                    <a:pt x="1786" y="545"/>
                    <a:pt x="2560" y="426"/>
                  </a:cubicBezTo>
                  <a:cubicBezTo>
                    <a:pt x="4073" y="186"/>
                    <a:pt x="5602" y="66"/>
                    <a:pt x="7122" y="66"/>
                  </a:cubicBezTo>
                  <a:cubicBezTo>
                    <a:pt x="9443" y="66"/>
                    <a:pt x="11747" y="344"/>
                    <a:pt x="13955" y="890"/>
                  </a:cubicBezTo>
                  <a:lnTo>
                    <a:pt x="14217" y="890"/>
                  </a:lnTo>
                  <a:cubicBezTo>
                    <a:pt x="11937" y="300"/>
                    <a:pt x="9551" y="0"/>
                    <a:pt x="714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1261450" y="3318400"/>
              <a:ext cx="80700" cy="1350"/>
            </a:xfrm>
            <a:custGeom>
              <a:avLst/>
              <a:gdLst/>
              <a:ahLst/>
              <a:cxnLst/>
              <a:rect l="l" t="t" r="r" b="b"/>
              <a:pathLst>
                <a:path w="3228" h="54" extrusionOk="0">
                  <a:moveTo>
                    <a:pt x="1" y="0"/>
                  </a:moveTo>
                  <a:cubicBezTo>
                    <a:pt x="554" y="36"/>
                    <a:pt x="1099" y="54"/>
                    <a:pt x="1636" y="54"/>
                  </a:cubicBezTo>
                  <a:cubicBezTo>
                    <a:pt x="2174" y="54"/>
                    <a:pt x="2703" y="36"/>
                    <a:pt x="3227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11"/>
            <p:cNvSpPr/>
            <p:nvPr/>
          </p:nvSpPr>
          <p:spPr>
            <a:xfrm>
              <a:off x="1244500" y="3318400"/>
              <a:ext cx="112825" cy="3375"/>
            </a:xfrm>
            <a:custGeom>
              <a:avLst/>
              <a:gdLst/>
              <a:ahLst/>
              <a:cxnLst/>
              <a:rect l="l" t="t" r="r" b="b"/>
              <a:pathLst>
                <a:path w="4513" h="135" extrusionOk="0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11"/>
            <p:cNvSpPr/>
            <p:nvPr/>
          </p:nvSpPr>
          <p:spPr>
            <a:xfrm>
              <a:off x="1244500" y="3318400"/>
              <a:ext cx="112825" cy="3375"/>
            </a:xfrm>
            <a:custGeom>
              <a:avLst/>
              <a:gdLst/>
              <a:ahLst/>
              <a:cxnLst/>
              <a:rect l="l" t="t" r="r" b="b"/>
              <a:pathLst>
                <a:path w="4513" h="135" extrusionOk="0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11"/>
            <p:cNvSpPr/>
            <p:nvPr/>
          </p:nvSpPr>
          <p:spPr>
            <a:xfrm>
              <a:off x="411050" y="3318400"/>
              <a:ext cx="23550" cy="4775"/>
            </a:xfrm>
            <a:custGeom>
              <a:avLst/>
              <a:gdLst/>
              <a:ahLst/>
              <a:cxnLst/>
              <a:rect l="l" t="t" r="r" b="b"/>
              <a:pathLst>
                <a:path w="942" h="191" extrusionOk="0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11"/>
            <p:cNvSpPr/>
            <p:nvPr/>
          </p:nvSpPr>
          <p:spPr>
            <a:xfrm>
              <a:off x="411050" y="3318400"/>
              <a:ext cx="23550" cy="4775"/>
            </a:xfrm>
            <a:custGeom>
              <a:avLst/>
              <a:gdLst/>
              <a:ahLst/>
              <a:cxnLst/>
              <a:rect l="l" t="t" r="r" b="b"/>
              <a:pathLst>
                <a:path w="942" h="191" extrusionOk="0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64" name="Google Shape;464;p11"/>
          <p:cNvSpPr/>
          <p:nvPr/>
        </p:nvSpPr>
        <p:spPr>
          <a:xfrm>
            <a:off x="1569067" y="1290300"/>
            <a:ext cx="9054000" cy="278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5" name="Google Shape;465;p11"/>
          <p:cNvSpPr/>
          <p:nvPr/>
        </p:nvSpPr>
        <p:spPr>
          <a:xfrm>
            <a:off x="1618267" y="4429700"/>
            <a:ext cx="8955600" cy="113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6" name="Google Shape;466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1568696"/>
            <a:ext cx="8768000" cy="22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67" name="Google Shape;467;p11"/>
          <p:cNvSpPr txBox="1">
            <a:spLocks noGrp="1"/>
          </p:cNvSpPr>
          <p:nvPr>
            <p:ph type="subTitle" idx="1"/>
          </p:nvPr>
        </p:nvSpPr>
        <p:spPr>
          <a:xfrm>
            <a:off x="1712000" y="4561351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105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13"/>
          <p:cNvGrpSpPr/>
          <p:nvPr/>
        </p:nvGrpSpPr>
        <p:grpSpPr>
          <a:xfrm rot="5400000">
            <a:off x="8707973" y="3373961"/>
            <a:ext cx="1909216" cy="5058851"/>
            <a:chOff x="2771175" y="2473050"/>
            <a:chExt cx="613475" cy="1625525"/>
          </a:xfrm>
        </p:grpSpPr>
        <p:sp>
          <p:nvSpPr>
            <p:cNvPr id="471" name="Google Shape;471;p13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13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13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13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13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13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6" name="Google Shape;486;p13"/>
          <p:cNvGrpSpPr/>
          <p:nvPr/>
        </p:nvGrpSpPr>
        <p:grpSpPr>
          <a:xfrm rot="-5400000">
            <a:off x="1574807" y="-1554972"/>
            <a:ext cx="1909216" cy="5058851"/>
            <a:chOff x="2771175" y="2473050"/>
            <a:chExt cx="613475" cy="1625525"/>
          </a:xfrm>
        </p:grpSpPr>
        <p:sp>
          <p:nvSpPr>
            <p:cNvPr id="487" name="Google Shape;487;p13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13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13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13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13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13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13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13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13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13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13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13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13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02" name="Google Shape;502;p13"/>
          <p:cNvSpPr/>
          <p:nvPr/>
        </p:nvSpPr>
        <p:spPr>
          <a:xfrm>
            <a:off x="6331600" y="3892100"/>
            <a:ext cx="4900400" cy="13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3" name="Google Shape;503;p13"/>
          <p:cNvSpPr/>
          <p:nvPr/>
        </p:nvSpPr>
        <p:spPr>
          <a:xfrm>
            <a:off x="960000" y="3892100"/>
            <a:ext cx="4900400" cy="13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4" name="Google Shape;504;p13"/>
          <p:cNvSpPr/>
          <p:nvPr/>
        </p:nvSpPr>
        <p:spPr>
          <a:xfrm>
            <a:off x="6331600" y="2134033"/>
            <a:ext cx="4900400" cy="13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5" name="Google Shape;505;p13"/>
          <p:cNvSpPr/>
          <p:nvPr/>
        </p:nvSpPr>
        <p:spPr>
          <a:xfrm>
            <a:off x="960045" y="2134033"/>
            <a:ext cx="4900400" cy="13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6" name="Google Shape;506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title" idx="2"/>
          </p:nvPr>
        </p:nvSpPr>
        <p:spPr>
          <a:xfrm>
            <a:off x="2216336" y="2134033"/>
            <a:ext cx="36440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08" name="Google Shape;508;p13"/>
          <p:cNvSpPr txBox="1">
            <a:spLocks noGrp="1"/>
          </p:cNvSpPr>
          <p:nvPr>
            <p:ph type="subTitle" idx="1"/>
          </p:nvPr>
        </p:nvSpPr>
        <p:spPr>
          <a:xfrm>
            <a:off x="2216336" y="2669467"/>
            <a:ext cx="364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13"/>
          <p:cNvSpPr txBox="1">
            <a:spLocks noGrp="1"/>
          </p:cNvSpPr>
          <p:nvPr>
            <p:ph type="title" idx="3"/>
          </p:nvPr>
        </p:nvSpPr>
        <p:spPr>
          <a:xfrm>
            <a:off x="7755136" y="2134033"/>
            <a:ext cx="34860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0" name="Google Shape;510;p13"/>
          <p:cNvSpPr txBox="1">
            <a:spLocks noGrp="1"/>
          </p:cNvSpPr>
          <p:nvPr>
            <p:ph type="subTitle" idx="4"/>
          </p:nvPr>
        </p:nvSpPr>
        <p:spPr>
          <a:xfrm>
            <a:off x="7755136" y="2669459"/>
            <a:ext cx="3486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13"/>
          <p:cNvSpPr txBox="1">
            <a:spLocks noGrp="1"/>
          </p:cNvSpPr>
          <p:nvPr>
            <p:ph type="title" idx="5"/>
          </p:nvPr>
        </p:nvSpPr>
        <p:spPr>
          <a:xfrm>
            <a:off x="2216336" y="3892100"/>
            <a:ext cx="36440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2" name="Google Shape;512;p13"/>
          <p:cNvSpPr txBox="1">
            <a:spLocks noGrp="1"/>
          </p:cNvSpPr>
          <p:nvPr>
            <p:ph type="subTitle" idx="6"/>
          </p:nvPr>
        </p:nvSpPr>
        <p:spPr>
          <a:xfrm>
            <a:off x="2216336" y="4427533"/>
            <a:ext cx="364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13"/>
          <p:cNvSpPr txBox="1">
            <a:spLocks noGrp="1"/>
          </p:cNvSpPr>
          <p:nvPr>
            <p:ph type="title" idx="7"/>
          </p:nvPr>
        </p:nvSpPr>
        <p:spPr>
          <a:xfrm>
            <a:off x="7587935" y="3892100"/>
            <a:ext cx="36440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4" name="Google Shape;514;p13"/>
          <p:cNvSpPr txBox="1">
            <a:spLocks noGrp="1"/>
          </p:cNvSpPr>
          <p:nvPr>
            <p:ph type="subTitle" idx="8"/>
          </p:nvPr>
        </p:nvSpPr>
        <p:spPr>
          <a:xfrm>
            <a:off x="7587935" y="4427533"/>
            <a:ext cx="364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13"/>
          <p:cNvSpPr txBox="1">
            <a:spLocks noGrp="1"/>
          </p:cNvSpPr>
          <p:nvPr>
            <p:ph type="title" idx="9" hasCustomPrompt="1"/>
          </p:nvPr>
        </p:nvSpPr>
        <p:spPr>
          <a:xfrm>
            <a:off x="969333" y="2290667"/>
            <a:ext cx="1266800" cy="10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16" name="Google Shape;516;p13"/>
          <p:cNvSpPr txBox="1">
            <a:spLocks noGrp="1"/>
          </p:cNvSpPr>
          <p:nvPr>
            <p:ph type="title" idx="13" hasCustomPrompt="1"/>
          </p:nvPr>
        </p:nvSpPr>
        <p:spPr>
          <a:xfrm>
            <a:off x="6340933" y="2290681"/>
            <a:ext cx="1436800" cy="10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17" name="Google Shape;517;p13"/>
          <p:cNvSpPr txBox="1">
            <a:spLocks noGrp="1"/>
          </p:cNvSpPr>
          <p:nvPr>
            <p:ph type="title" idx="14" hasCustomPrompt="1"/>
          </p:nvPr>
        </p:nvSpPr>
        <p:spPr>
          <a:xfrm>
            <a:off x="959984" y="4048717"/>
            <a:ext cx="1266800" cy="10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18" name="Google Shape;518;p13"/>
          <p:cNvSpPr txBox="1">
            <a:spLocks noGrp="1"/>
          </p:cNvSpPr>
          <p:nvPr>
            <p:ph type="title" idx="15" hasCustomPrompt="1"/>
          </p:nvPr>
        </p:nvSpPr>
        <p:spPr>
          <a:xfrm>
            <a:off x="6331584" y="4048717"/>
            <a:ext cx="1266800" cy="10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06697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21" name="Google Shape;521;p14"/>
          <p:cNvGrpSpPr/>
          <p:nvPr/>
        </p:nvGrpSpPr>
        <p:grpSpPr>
          <a:xfrm rot="5400000">
            <a:off x="8707973" y="3373977"/>
            <a:ext cx="1909216" cy="5058851"/>
            <a:chOff x="2771175" y="2473050"/>
            <a:chExt cx="613475" cy="1625525"/>
          </a:xfrm>
        </p:grpSpPr>
        <p:sp>
          <p:nvSpPr>
            <p:cNvPr id="522" name="Google Shape;522;p14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14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7" name="Google Shape;537;p14"/>
          <p:cNvGrpSpPr/>
          <p:nvPr/>
        </p:nvGrpSpPr>
        <p:grpSpPr>
          <a:xfrm rot="-5400000" flipH="1">
            <a:off x="1574807" y="3373977"/>
            <a:ext cx="1909216" cy="5058851"/>
            <a:chOff x="2771175" y="2473050"/>
            <a:chExt cx="613475" cy="1625525"/>
          </a:xfrm>
        </p:grpSpPr>
        <p:sp>
          <p:nvSpPr>
            <p:cNvPr id="538" name="Google Shape;538;p14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14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14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14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14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14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14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14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14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14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14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14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53" name="Google Shape;553;p14"/>
          <p:cNvGrpSpPr/>
          <p:nvPr/>
        </p:nvGrpSpPr>
        <p:grpSpPr>
          <a:xfrm rot="-5400000">
            <a:off x="10092895" y="12629"/>
            <a:ext cx="2111749" cy="2086465"/>
            <a:chOff x="3884100" y="2447750"/>
            <a:chExt cx="843575" cy="833475"/>
          </a:xfrm>
        </p:grpSpPr>
        <p:sp>
          <p:nvSpPr>
            <p:cNvPr id="554" name="Google Shape;554;p14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14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14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14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14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14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14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14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4" name="Google Shape;574;p14"/>
          <p:cNvGrpSpPr/>
          <p:nvPr/>
        </p:nvGrpSpPr>
        <p:grpSpPr>
          <a:xfrm rot="5400000" flipH="1">
            <a:off x="-12638" y="12629"/>
            <a:ext cx="2111749" cy="2086465"/>
            <a:chOff x="3884100" y="2447750"/>
            <a:chExt cx="843575" cy="833475"/>
          </a:xfrm>
        </p:grpSpPr>
        <p:sp>
          <p:nvSpPr>
            <p:cNvPr id="575" name="Google Shape;575;p14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14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14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14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14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14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14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14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14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14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14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14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14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8238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15"/>
          <p:cNvGrpSpPr/>
          <p:nvPr/>
        </p:nvGrpSpPr>
        <p:grpSpPr>
          <a:xfrm>
            <a:off x="82" y="1930781"/>
            <a:ext cx="4748593" cy="4927463"/>
            <a:chOff x="1672225" y="3522300"/>
            <a:chExt cx="1184700" cy="1229325"/>
          </a:xfrm>
        </p:grpSpPr>
        <p:sp>
          <p:nvSpPr>
            <p:cNvPr id="597" name="Google Shape;597;p15"/>
            <p:cNvSpPr/>
            <p:nvPr/>
          </p:nvSpPr>
          <p:spPr>
            <a:xfrm>
              <a:off x="1672525" y="4565575"/>
              <a:ext cx="317625" cy="185450"/>
            </a:xfrm>
            <a:custGeom>
              <a:avLst/>
              <a:gdLst/>
              <a:ahLst/>
              <a:cxnLst/>
              <a:rect l="l" t="t" r="r" b="b"/>
              <a:pathLst>
                <a:path w="12705" h="7418" extrusionOk="0">
                  <a:moveTo>
                    <a:pt x="0" y="0"/>
                  </a:moveTo>
                  <a:lnTo>
                    <a:pt x="0" y="143"/>
                  </a:lnTo>
                  <a:cubicBezTo>
                    <a:pt x="346" y="369"/>
                    <a:pt x="655" y="608"/>
                    <a:pt x="977" y="822"/>
                  </a:cubicBezTo>
                  <a:cubicBezTo>
                    <a:pt x="3584" y="2560"/>
                    <a:pt x="6382" y="4096"/>
                    <a:pt x="9109" y="5596"/>
                  </a:cubicBezTo>
                  <a:cubicBezTo>
                    <a:pt x="10204" y="6192"/>
                    <a:pt x="11323" y="6799"/>
                    <a:pt x="12430" y="7418"/>
                  </a:cubicBezTo>
                  <a:lnTo>
                    <a:pt x="12704" y="7418"/>
                  </a:lnTo>
                  <a:cubicBezTo>
                    <a:pt x="11537" y="6775"/>
                    <a:pt x="10347" y="6108"/>
                    <a:pt x="9168" y="5477"/>
                  </a:cubicBezTo>
                  <a:cubicBezTo>
                    <a:pt x="6442" y="3989"/>
                    <a:pt x="3632" y="2441"/>
                    <a:pt x="1036" y="715"/>
                  </a:cubicBezTo>
                  <a:cubicBezTo>
                    <a:pt x="679" y="489"/>
                    <a:pt x="357" y="239"/>
                    <a:pt x="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1672825" y="4518250"/>
              <a:ext cx="391425" cy="233075"/>
            </a:xfrm>
            <a:custGeom>
              <a:avLst/>
              <a:gdLst/>
              <a:ahLst/>
              <a:cxnLst/>
              <a:rect l="l" t="t" r="r" b="b"/>
              <a:pathLst>
                <a:path w="15657" h="9323" extrusionOk="0">
                  <a:moveTo>
                    <a:pt x="0" y="0"/>
                  </a:moveTo>
                  <a:lnTo>
                    <a:pt x="0" y="155"/>
                  </a:lnTo>
                  <a:cubicBezTo>
                    <a:pt x="691" y="667"/>
                    <a:pt x="1381" y="1179"/>
                    <a:pt x="2108" y="1655"/>
                  </a:cubicBezTo>
                  <a:cubicBezTo>
                    <a:pt x="4715" y="3394"/>
                    <a:pt x="7513" y="4929"/>
                    <a:pt x="10240" y="6430"/>
                  </a:cubicBezTo>
                  <a:cubicBezTo>
                    <a:pt x="11954" y="7370"/>
                    <a:pt x="13680" y="8299"/>
                    <a:pt x="15371" y="9323"/>
                  </a:cubicBezTo>
                  <a:lnTo>
                    <a:pt x="15657" y="9323"/>
                  </a:lnTo>
                  <a:cubicBezTo>
                    <a:pt x="13883" y="8275"/>
                    <a:pt x="12085" y="7299"/>
                    <a:pt x="10299" y="6311"/>
                  </a:cubicBezTo>
                  <a:cubicBezTo>
                    <a:pt x="7573" y="4822"/>
                    <a:pt x="4763" y="3274"/>
                    <a:pt x="2179" y="1548"/>
                  </a:cubicBezTo>
                  <a:cubicBezTo>
                    <a:pt x="1417" y="1048"/>
                    <a:pt x="703" y="524"/>
                    <a:pt x="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15"/>
            <p:cNvSpPr/>
            <p:nvPr/>
          </p:nvSpPr>
          <p:spPr>
            <a:xfrm>
              <a:off x="1672225" y="4469425"/>
              <a:ext cx="462875" cy="281900"/>
            </a:xfrm>
            <a:custGeom>
              <a:avLst/>
              <a:gdLst/>
              <a:ahLst/>
              <a:cxnLst/>
              <a:rect l="l" t="t" r="r" b="b"/>
              <a:pathLst>
                <a:path w="18515" h="11276" extrusionOk="0">
                  <a:moveTo>
                    <a:pt x="0" y="1"/>
                  </a:moveTo>
                  <a:lnTo>
                    <a:pt x="0" y="155"/>
                  </a:lnTo>
                  <a:cubicBezTo>
                    <a:pt x="1072" y="989"/>
                    <a:pt x="2132" y="1787"/>
                    <a:pt x="3275" y="2537"/>
                  </a:cubicBezTo>
                  <a:cubicBezTo>
                    <a:pt x="5870" y="4275"/>
                    <a:pt x="8668" y="5811"/>
                    <a:pt x="11395" y="7311"/>
                  </a:cubicBezTo>
                  <a:cubicBezTo>
                    <a:pt x="13704" y="8561"/>
                    <a:pt x="16038" y="9847"/>
                    <a:pt x="18276" y="11276"/>
                  </a:cubicBezTo>
                  <a:lnTo>
                    <a:pt x="18515" y="11276"/>
                  </a:lnTo>
                  <a:cubicBezTo>
                    <a:pt x="16217" y="9811"/>
                    <a:pt x="13823" y="8502"/>
                    <a:pt x="11454" y="7228"/>
                  </a:cubicBezTo>
                  <a:cubicBezTo>
                    <a:pt x="8728" y="5739"/>
                    <a:pt x="5918" y="4192"/>
                    <a:pt x="3322" y="2465"/>
                  </a:cubicBezTo>
                  <a:cubicBezTo>
                    <a:pt x="2179" y="1691"/>
                    <a:pt x="1072" y="870"/>
                    <a:pt x="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15"/>
            <p:cNvSpPr/>
            <p:nvPr/>
          </p:nvSpPr>
          <p:spPr>
            <a:xfrm>
              <a:off x="1672525" y="4418825"/>
              <a:ext cx="531625" cy="332500"/>
            </a:xfrm>
            <a:custGeom>
              <a:avLst/>
              <a:gdLst/>
              <a:ahLst/>
              <a:cxnLst/>
              <a:rect l="l" t="t" r="r" b="b"/>
              <a:pathLst>
                <a:path w="21265" h="13300" extrusionOk="0">
                  <a:moveTo>
                    <a:pt x="0" y="1"/>
                  </a:moveTo>
                  <a:lnTo>
                    <a:pt x="0" y="167"/>
                  </a:lnTo>
                  <a:cubicBezTo>
                    <a:pt x="1393" y="1358"/>
                    <a:pt x="2870" y="2489"/>
                    <a:pt x="4417" y="3513"/>
                  </a:cubicBezTo>
                  <a:cubicBezTo>
                    <a:pt x="7025" y="5263"/>
                    <a:pt x="9823" y="6787"/>
                    <a:pt x="12538" y="8299"/>
                  </a:cubicBezTo>
                  <a:cubicBezTo>
                    <a:pt x="15395" y="9859"/>
                    <a:pt x="18324" y="11454"/>
                    <a:pt x="21015" y="13300"/>
                  </a:cubicBezTo>
                  <a:lnTo>
                    <a:pt x="21265" y="13300"/>
                  </a:lnTo>
                  <a:cubicBezTo>
                    <a:pt x="18503" y="11383"/>
                    <a:pt x="15526" y="9764"/>
                    <a:pt x="12609" y="8180"/>
                  </a:cubicBezTo>
                  <a:cubicBezTo>
                    <a:pt x="9882" y="6692"/>
                    <a:pt x="7073" y="5144"/>
                    <a:pt x="4477" y="3418"/>
                  </a:cubicBezTo>
                  <a:cubicBezTo>
                    <a:pt x="2893" y="2370"/>
                    <a:pt x="1405" y="1239"/>
                    <a:pt x="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15"/>
            <p:cNvSpPr/>
            <p:nvPr/>
          </p:nvSpPr>
          <p:spPr>
            <a:xfrm>
              <a:off x="1672525" y="4367625"/>
              <a:ext cx="596525" cy="383700"/>
            </a:xfrm>
            <a:custGeom>
              <a:avLst/>
              <a:gdLst/>
              <a:ahLst/>
              <a:cxnLst/>
              <a:rect l="l" t="t" r="r" b="b"/>
              <a:pathLst>
                <a:path w="23861" h="15348" extrusionOk="0">
                  <a:moveTo>
                    <a:pt x="0" y="1"/>
                  </a:moveTo>
                  <a:lnTo>
                    <a:pt x="0" y="167"/>
                  </a:lnTo>
                  <a:cubicBezTo>
                    <a:pt x="1739" y="1739"/>
                    <a:pt x="3596" y="3180"/>
                    <a:pt x="5549" y="4489"/>
                  </a:cubicBezTo>
                  <a:cubicBezTo>
                    <a:pt x="8156" y="6240"/>
                    <a:pt x="10954" y="7764"/>
                    <a:pt x="13681" y="9276"/>
                  </a:cubicBezTo>
                  <a:cubicBezTo>
                    <a:pt x="17074" y="11121"/>
                    <a:pt x="20539" y="13026"/>
                    <a:pt x="23646" y="15348"/>
                  </a:cubicBezTo>
                  <a:lnTo>
                    <a:pt x="23860" y="15348"/>
                  </a:lnTo>
                  <a:cubicBezTo>
                    <a:pt x="20705" y="12979"/>
                    <a:pt x="17169" y="11062"/>
                    <a:pt x="13740" y="9180"/>
                  </a:cubicBezTo>
                  <a:cubicBezTo>
                    <a:pt x="11014" y="7692"/>
                    <a:pt x="8204" y="6144"/>
                    <a:pt x="5608" y="4418"/>
                  </a:cubicBezTo>
                  <a:cubicBezTo>
                    <a:pt x="3620" y="3084"/>
                    <a:pt x="1739" y="1608"/>
                    <a:pt x="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15"/>
            <p:cNvSpPr/>
            <p:nvPr/>
          </p:nvSpPr>
          <p:spPr>
            <a:xfrm>
              <a:off x="1672225" y="4313750"/>
              <a:ext cx="658725" cy="437575"/>
            </a:xfrm>
            <a:custGeom>
              <a:avLst/>
              <a:gdLst/>
              <a:ahLst/>
              <a:cxnLst/>
              <a:rect l="l" t="t" r="r" b="b"/>
              <a:pathLst>
                <a:path w="26349" h="17503" extrusionOk="0">
                  <a:moveTo>
                    <a:pt x="0" y="1"/>
                  </a:moveTo>
                  <a:lnTo>
                    <a:pt x="0" y="155"/>
                  </a:lnTo>
                  <a:cubicBezTo>
                    <a:pt x="2060" y="2168"/>
                    <a:pt x="4298" y="4001"/>
                    <a:pt x="6692" y="5609"/>
                  </a:cubicBezTo>
                  <a:cubicBezTo>
                    <a:pt x="9299" y="7347"/>
                    <a:pt x="12097" y="8883"/>
                    <a:pt x="14824" y="10383"/>
                  </a:cubicBezTo>
                  <a:cubicBezTo>
                    <a:pt x="18705" y="12502"/>
                    <a:pt x="22694" y="14681"/>
                    <a:pt x="26135" y="17503"/>
                  </a:cubicBezTo>
                  <a:lnTo>
                    <a:pt x="26349" y="17503"/>
                  </a:lnTo>
                  <a:cubicBezTo>
                    <a:pt x="22896" y="14622"/>
                    <a:pt x="18836" y="12407"/>
                    <a:pt x="14895" y="10264"/>
                  </a:cubicBezTo>
                  <a:cubicBezTo>
                    <a:pt x="12169" y="8776"/>
                    <a:pt x="9359" y="7228"/>
                    <a:pt x="6763" y="5501"/>
                  </a:cubicBezTo>
                  <a:cubicBezTo>
                    <a:pt x="4346" y="3870"/>
                    <a:pt x="2084" y="2025"/>
                    <a:pt x="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15"/>
            <p:cNvSpPr/>
            <p:nvPr/>
          </p:nvSpPr>
          <p:spPr>
            <a:xfrm>
              <a:off x="1673125" y="4258700"/>
              <a:ext cx="717375" cy="492625"/>
            </a:xfrm>
            <a:custGeom>
              <a:avLst/>
              <a:gdLst/>
              <a:ahLst/>
              <a:cxnLst/>
              <a:rect l="l" t="t" r="r" b="b"/>
              <a:pathLst>
                <a:path w="28695" h="19705" extrusionOk="0">
                  <a:moveTo>
                    <a:pt x="0" y="0"/>
                  </a:moveTo>
                  <a:lnTo>
                    <a:pt x="0" y="155"/>
                  </a:lnTo>
                  <a:cubicBezTo>
                    <a:pt x="2322" y="2619"/>
                    <a:pt x="4941" y="4834"/>
                    <a:pt x="7811" y="6739"/>
                  </a:cubicBezTo>
                  <a:cubicBezTo>
                    <a:pt x="10418" y="8477"/>
                    <a:pt x="13216" y="10013"/>
                    <a:pt x="15943" y="11513"/>
                  </a:cubicBezTo>
                  <a:cubicBezTo>
                    <a:pt x="20300" y="13895"/>
                    <a:pt x="24813" y="16347"/>
                    <a:pt x="28492" y="19705"/>
                  </a:cubicBezTo>
                  <a:lnTo>
                    <a:pt x="28694" y="19705"/>
                  </a:lnTo>
                  <a:cubicBezTo>
                    <a:pt x="24991" y="16300"/>
                    <a:pt x="20443" y="13823"/>
                    <a:pt x="16038" y="11430"/>
                  </a:cubicBezTo>
                  <a:cubicBezTo>
                    <a:pt x="13311" y="9942"/>
                    <a:pt x="10501" y="8394"/>
                    <a:pt x="7906" y="6668"/>
                  </a:cubicBezTo>
                  <a:cubicBezTo>
                    <a:pt x="5024" y="4727"/>
                    <a:pt x="2369" y="2500"/>
                    <a:pt x="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15"/>
            <p:cNvSpPr/>
            <p:nvPr/>
          </p:nvSpPr>
          <p:spPr>
            <a:xfrm>
              <a:off x="1672525" y="4200950"/>
              <a:ext cx="773925" cy="550375"/>
            </a:xfrm>
            <a:custGeom>
              <a:avLst/>
              <a:gdLst/>
              <a:ahLst/>
              <a:cxnLst/>
              <a:rect l="l" t="t" r="r" b="b"/>
              <a:pathLst>
                <a:path w="30957" h="22015" extrusionOk="0">
                  <a:moveTo>
                    <a:pt x="0" y="0"/>
                  </a:moveTo>
                  <a:lnTo>
                    <a:pt x="0" y="191"/>
                  </a:lnTo>
                  <a:cubicBezTo>
                    <a:pt x="2655" y="3120"/>
                    <a:pt x="5656" y="5763"/>
                    <a:pt x="8989" y="8001"/>
                  </a:cubicBezTo>
                  <a:cubicBezTo>
                    <a:pt x="11585" y="9751"/>
                    <a:pt x="14383" y="11275"/>
                    <a:pt x="17110" y="12788"/>
                  </a:cubicBezTo>
                  <a:cubicBezTo>
                    <a:pt x="21920" y="15407"/>
                    <a:pt x="26885" y="18122"/>
                    <a:pt x="30754" y="22015"/>
                  </a:cubicBezTo>
                  <a:lnTo>
                    <a:pt x="30956" y="22015"/>
                  </a:lnTo>
                  <a:cubicBezTo>
                    <a:pt x="27051" y="18050"/>
                    <a:pt x="22027" y="15312"/>
                    <a:pt x="17169" y="12668"/>
                  </a:cubicBezTo>
                  <a:cubicBezTo>
                    <a:pt x="14454" y="11180"/>
                    <a:pt x="11633" y="9632"/>
                    <a:pt x="9049" y="7906"/>
                  </a:cubicBezTo>
                  <a:cubicBezTo>
                    <a:pt x="5691" y="5656"/>
                    <a:pt x="2667" y="2977"/>
                    <a:pt x="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15"/>
            <p:cNvSpPr/>
            <p:nvPr/>
          </p:nvSpPr>
          <p:spPr>
            <a:xfrm>
              <a:off x="1672825" y="4142000"/>
              <a:ext cx="827200" cy="609625"/>
            </a:xfrm>
            <a:custGeom>
              <a:avLst/>
              <a:gdLst/>
              <a:ahLst/>
              <a:cxnLst/>
              <a:rect l="l" t="t" r="r" b="b"/>
              <a:pathLst>
                <a:path w="33088" h="24385" extrusionOk="0">
                  <a:moveTo>
                    <a:pt x="0" y="1"/>
                  </a:moveTo>
                  <a:lnTo>
                    <a:pt x="0" y="203"/>
                  </a:lnTo>
                  <a:cubicBezTo>
                    <a:pt x="2917" y="3680"/>
                    <a:pt x="6275" y="6764"/>
                    <a:pt x="10120" y="9311"/>
                  </a:cubicBezTo>
                  <a:cubicBezTo>
                    <a:pt x="12728" y="11050"/>
                    <a:pt x="15526" y="12586"/>
                    <a:pt x="18241" y="14086"/>
                  </a:cubicBezTo>
                  <a:cubicBezTo>
                    <a:pt x="23122" y="16753"/>
                    <a:pt x="28170" y="19515"/>
                    <a:pt x="32076" y="23492"/>
                  </a:cubicBezTo>
                  <a:cubicBezTo>
                    <a:pt x="32349" y="23789"/>
                    <a:pt x="32635" y="24087"/>
                    <a:pt x="32909" y="24385"/>
                  </a:cubicBezTo>
                  <a:lnTo>
                    <a:pt x="33088" y="24385"/>
                  </a:lnTo>
                  <a:cubicBezTo>
                    <a:pt x="32790" y="24039"/>
                    <a:pt x="32492" y="23718"/>
                    <a:pt x="32171" y="23397"/>
                  </a:cubicBezTo>
                  <a:cubicBezTo>
                    <a:pt x="28277" y="19396"/>
                    <a:pt x="23217" y="16634"/>
                    <a:pt x="18336" y="13979"/>
                  </a:cubicBezTo>
                  <a:cubicBezTo>
                    <a:pt x="15609" y="12490"/>
                    <a:pt x="12799" y="10943"/>
                    <a:pt x="10204" y="9216"/>
                  </a:cubicBezTo>
                  <a:cubicBezTo>
                    <a:pt x="6358" y="6644"/>
                    <a:pt x="2941" y="3513"/>
                    <a:pt x="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15"/>
            <p:cNvSpPr/>
            <p:nvPr/>
          </p:nvSpPr>
          <p:spPr>
            <a:xfrm>
              <a:off x="1672825" y="4079200"/>
              <a:ext cx="877800" cy="672425"/>
            </a:xfrm>
            <a:custGeom>
              <a:avLst/>
              <a:gdLst/>
              <a:ahLst/>
              <a:cxnLst/>
              <a:rect l="l" t="t" r="r" b="b"/>
              <a:pathLst>
                <a:path w="35112" h="26897" extrusionOk="0">
                  <a:moveTo>
                    <a:pt x="0" y="1"/>
                  </a:moveTo>
                  <a:lnTo>
                    <a:pt x="0" y="215"/>
                  </a:lnTo>
                  <a:cubicBezTo>
                    <a:pt x="3167" y="4275"/>
                    <a:pt x="6941" y="7859"/>
                    <a:pt x="11263" y="10752"/>
                  </a:cubicBezTo>
                  <a:cubicBezTo>
                    <a:pt x="13871" y="12490"/>
                    <a:pt x="16669" y="14026"/>
                    <a:pt x="19395" y="15526"/>
                  </a:cubicBezTo>
                  <a:cubicBezTo>
                    <a:pt x="24277" y="18193"/>
                    <a:pt x="29325" y="20956"/>
                    <a:pt x="33219" y="24932"/>
                  </a:cubicBezTo>
                  <a:cubicBezTo>
                    <a:pt x="33826" y="25551"/>
                    <a:pt x="34409" y="26206"/>
                    <a:pt x="34957" y="26897"/>
                  </a:cubicBezTo>
                  <a:lnTo>
                    <a:pt x="35112" y="26897"/>
                  </a:lnTo>
                  <a:cubicBezTo>
                    <a:pt x="34540" y="26182"/>
                    <a:pt x="33945" y="25492"/>
                    <a:pt x="33314" y="24837"/>
                  </a:cubicBezTo>
                  <a:cubicBezTo>
                    <a:pt x="29409" y="20836"/>
                    <a:pt x="24348" y="18074"/>
                    <a:pt x="19467" y="15419"/>
                  </a:cubicBezTo>
                  <a:cubicBezTo>
                    <a:pt x="16740" y="13931"/>
                    <a:pt x="13930" y="12383"/>
                    <a:pt x="11335" y="10657"/>
                  </a:cubicBezTo>
                  <a:cubicBezTo>
                    <a:pt x="6977" y="7728"/>
                    <a:pt x="3167" y="4120"/>
                    <a:pt x="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15"/>
            <p:cNvSpPr/>
            <p:nvPr/>
          </p:nvSpPr>
          <p:spPr>
            <a:xfrm>
              <a:off x="1672525" y="4013425"/>
              <a:ext cx="926325" cy="737900"/>
            </a:xfrm>
            <a:custGeom>
              <a:avLst/>
              <a:gdLst/>
              <a:ahLst/>
              <a:cxnLst/>
              <a:rect l="l" t="t" r="r" b="b"/>
              <a:pathLst>
                <a:path w="37053" h="29516" extrusionOk="0">
                  <a:moveTo>
                    <a:pt x="0" y="0"/>
                  </a:moveTo>
                  <a:lnTo>
                    <a:pt x="0" y="203"/>
                  </a:lnTo>
                  <a:cubicBezTo>
                    <a:pt x="3394" y="4941"/>
                    <a:pt x="7561" y="9049"/>
                    <a:pt x="12430" y="12323"/>
                  </a:cubicBezTo>
                  <a:cubicBezTo>
                    <a:pt x="15026" y="14062"/>
                    <a:pt x="17824" y="15597"/>
                    <a:pt x="20550" y="17098"/>
                  </a:cubicBezTo>
                  <a:cubicBezTo>
                    <a:pt x="25432" y="19765"/>
                    <a:pt x="30480" y="22527"/>
                    <a:pt x="34374" y="26504"/>
                  </a:cubicBezTo>
                  <a:cubicBezTo>
                    <a:pt x="35302" y="27444"/>
                    <a:pt x="36148" y="28456"/>
                    <a:pt x="36910" y="29516"/>
                  </a:cubicBezTo>
                  <a:lnTo>
                    <a:pt x="37052" y="29516"/>
                  </a:lnTo>
                  <a:cubicBezTo>
                    <a:pt x="36267" y="28420"/>
                    <a:pt x="35386" y="27385"/>
                    <a:pt x="34457" y="26396"/>
                  </a:cubicBezTo>
                  <a:cubicBezTo>
                    <a:pt x="30552" y="22396"/>
                    <a:pt x="25492" y="19634"/>
                    <a:pt x="20610" y="16979"/>
                  </a:cubicBezTo>
                  <a:cubicBezTo>
                    <a:pt x="17883" y="15490"/>
                    <a:pt x="15074" y="13943"/>
                    <a:pt x="12490" y="12216"/>
                  </a:cubicBezTo>
                  <a:cubicBezTo>
                    <a:pt x="7585" y="8930"/>
                    <a:pt x="3394" y="4775"/>
                    <a:pt x="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15"/>
            <p:cNvSpPr/>
            <p:nvPr/>
          </p:nvSpPr>
          <p:spPr>
            <a:xfrm>
              <a:off x="1673400" y="3945550"/>
              <a:ext cx="972775" cy="805775"/>
            </a:xfrm>
            <a:custGeom>
              <a:avLst/>
              <a:gdLst/>
              <a:ahLst/>
              <a:cxnLst/>
              <a:rect l="l" t="t" r="r" b="b"/>
              <a:pathLst>
                <a:path w="38911" h="32231" extrusionOk="0">
                  <a:moveTo>
                    <a:pt x="1" y="1"/>
                  </a:moveTo>
                  <a:lnTo>
                    <a:pt x="1" y="227"/>
                  </a:lnTo>
                  <a:cubicBezTo>
                    <a:pt x="3549" y="5632"/>
                    <a:pt x="8085" y="10347"/>
                    <a:pt x="13538" y="13967"/>
                  </a:cubicBezTo>
                  <a:cubicBezTo>
                    <a:pt x="16134" y="15705"/>
                    <a:pt x="18932" y="17241"/>
                    <a:pt x="21658" y="18741"/>
                  </a:cubicBezTo>
                  <a:cubicBezTo>
                    <a:pt x="26540" y="21408"/>
                    <a:pt x="31588" y="24170"/>
                    <a:pt x="35482" y="28147"/>
                  </a:cubicBezTo>
                  <a:cubicBezTo>
                    <a:pt x="36708" y="29397"/>
                    <a:pt x="37791" y="30766"/>
                    <a:pt x="38756" y="32231"/>
                  </a:cubicBezTo>
                  <a:lnTo>
                    <a:pt x="38911" y="32231"/>
                  </a:lnTo>
                  <a:cubicBezTo>
                    <a:pt x="37934" y="30743"/>
                    <a:pt x="36827" y="29338"/>
                    <a:pt x="35589" y="28076"/>
                  </a:cubicBezTo>
                  <a:cubicBezTo>
                    <a:pt x="31695" y="24075"/>
                    <a:pt x="26635" y="21301"/>
                    <a:pt x="21754" y="18658"/>
                  </a:cubicBezTo>
                  <a:cubicBezTo>
                    <a:pt x="19027" y="17169"/>
                    <a:pt x="16217" y="15622"/>
                    <a:pt x="13622" y="13895"/>
                  </a:cubicBezTo>
                  <a:cubicBezTo>
                    <a:pt x="8169" y="10228"/>
                    <a:pt x="3561" y="5501"/>
                    <a:pt x="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15"/>
            <p:cNvSpPr/>
            <p:nvPr/>
          </p:nvSpPr>
          <p:spPr>
            <a:xfrm>
              <a:off x="1672525" y="3873225"/>
              <a:ext cx="1018000" cy="877525"/>
            </a:xfrm>
            <a:custGeom>
              <a:avLst/>
              <a:gdLst/>
              <a:ahLst/>
              <a:cxnLst/>
              <a:rect l="l" t="t" r="r" b="b"/>
              <a:pathLst>
                <a:path w="40720" h="35101" extrusionOk="0">
                  <a:moveTo>
                    <a:pt x="0" y="0"/>
                  </a:moveTo>
                  <a:lnTo>
                    <a:pt x="0" y="215"/>
                  </a:lnTo>
                  <a:cubicBezTo>
                    <a:pt x="3739" y="6430"/>
                    <a:pt x="8692" y="11764"/>
                    <a:pt x="14704" y="15800"/>
                  </a:cubicBezTo>
                  <a:cubicBezTo>
                    <a:pt x="17300" y="17538"/>
                    <a:pt x="20098" y="19074"/>
                    <a:pt x="22825" y="20574"/>
                  </a:cubicBezTo>
                  <a:cubicBezTo>
                    <a:pt x="27706" y="23241"/>
                    <a:pt x="32754" y="26016"/>
                    <a:pt x="36648" y="29980"/>
                  </a:cubicBezTo>
                  <a:cubicBezTo>
                    <a:pt x="38160" y="31516"/>
                    <a:pt x="39469" y="33243"/>
                    <a:pt x="40589" y="35100"/>
                  </a:cubicBezTo>
                  <a:lnTo>
                    <a:pt x="40720" y="35100"/>
                  </a:lnTo>
                  <a:cubicBezTo>
                    <a:pt x="39589" y="33231"/>
                    <a:pt x="38267" y="31469"/>
                    <a:pt x="36731" y="29897"/>
                  </a:cubicBezTo>
                  <a:cubicBezTo>
                    <a:pt x="32826" y="25897"/>
                    <a:pt x="27766" y="23122"/>
                    <a:pt x="22884" y="20479"/>
                  </a:cubicBezTo>
                  <a:cubicBezTo>
                    <a:pt x="20169" y="18991"/>
                    <a:pt x="17348" y="17443"/>
                    <a:pt x="14764" y="15717"/>
                  </a:cubicBezTo>
                  <a:cubicBezTo>
                    <a:pt x="8692" y="11645"/>
                    <a:pt x="3715" y="6251"/>
                    <a:pt x="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" name="Google Shape;610;p15"/>
            <p:cNvSpPr/>
            <p:nvPr/>
          </p:nvSpPr>
          <p:spPr>
            <a:xfrm>
              <a:off x="1672525" y="3796725"/>
              <a:ext cx="1061450" cy="954900"/>
            </a:xfrm>
            <a:custGeom>
              <a:avLst/>
              <a:gdLst/>
              <a:ahLst/>
              <a:cxnLst/>
              <a:rect l="l" t="t" r="r" b="b"/>
              <a:pathLst>
                <a:path w="42458" h="38196" extrusionOk="0">
                  <a:moveTo>
                    <a:pt x="0" y="1"/>
                  </a:moveTo>
                  <a:lnTo>
                    <a:pt x="0" y="263"/>
                  </a:lnTo>
                  <a:cubicBezTo>
                    <a:pt x="3834" y="7287"/>
                    <a:pt x="9192" y="13359"/>
                    <a:pt x="15859" y="17824"/>
                  </a:cubicBezTo>
                  <a:cubicBezTo>
                    <a:pt x="18467" y="19563"/>
                    <a:pt x="21265" y="21098"/>
                    <a:pt x="23991" y="22599"/>
                  </a:cubicBezTo>
                  <a:cubicBezTo>
                    <a:pt x="28873" y="25266"/>
                    <a:pt x="33921" y="28028"/>
                    <a:pt x="37814" y="32005"/>
                  </a:cubicBezTo>
                  <a:cubicBezTo>
                    <a:pt x="39600" y="33838"/>
                    <a:pt x="41124" y="35922"/>
                    <a:pt x="42339" y="38196"/>
                  </a:cubicBezTo>
                  <a:lnTo>
                    <a:pt x="42458" y="38196"/>
                  </a:lnTo>
                  <a:cubicBezTo>
                    <a:pt x="41220" y="35886"/>
                    <a:pt x="39696" y="33779"/>
                    <a:pt x="37886" y="31909"/>
                  </a:cubicBezTo>
                  <a:cubicBezTo>
                    <a:pt x="33993" y="27909"/>
                    <a:pt x="28932" y="25147"/>
                    <a:pt x="24051" y="22491"/>
                  </a:cubicBezTo>
                  <a:cubicBezTo>
                    <a:pt x="21324" y="21003"/>
                    <a:pt x="18514" y="19455"/>
                    <a:pt x="15919" y="17729"/>
                  </a:cubicBezTo>
                  <a:cubicBezTo>
                    <a:pt x="9192" y="13217"/>
                    <a:pt x="3834" y="7109"/>
                    <a:pt x="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15"/>
            <p:cNvSpPr/>
            <p:nvPr/>
          </p:nvSpPr>
          <p:spPr>
            <a:xfrm>
              <a:off x="1672825" y="3713375"/>
              <a:ext cx="1103425" cy="1038250"/>
            </a:xfrm>
            <a:custGeom>
              <a:avLst/>
              <a:gdLst/>
              <a:ahLst/>
              <a:cxnLst/>
              <a:rect l="l" t="t" r="r" b="b"/>
              <a:pathLst>
                <a:path w="44137" h="41530" extrusionOk="0">
                  <a:moveTo>
                    <a:pt x="0" y="1"/>
                  </a:moveTo>
                  <a:lnTo>
                    <a:pt x="0" y="275"/>
                  </a:lnTo>
                  <a:cubicBezTo>
                    <a:pt x="3870" y="8276"/>
                    <a:pt x="9608" y="15146"/>
                    <a:pt x="16990" y="20099"/>
                  </a:cubicBezTo>
                  <a:cubicBezTo>
                    <a:pt x="19598" y="21837"/>
                    <a:pt x="22396" y="23373"/>
                    <a:pt x="25122" y="24873"/>
                  </a:cubicBezTo>
                  <a:cubicBezTo>
                    <a:pt x="30004" y="27540"/>
                    <a:pt x="35052" y="30302"/>
                    <a:pt x="38945" y="34279"/>
                  </a:cubicBezTo>
                  <a:cubicBezTo>
                    <a:pt x="41017" y="36398"/>
                    <a:pt x="42708" y="38839"/>
                    <a:pt x="44006" y="41530"/>
                  </a:cubicBezTo>
                  <a:lnTo>
                    <a:pt x="44137" y="41530"/>
                  </a:lnTo>
                  <a:cubicBezTo>
                    <a:pt x="42815" y="38803"/>
                    <a:pt x="41112" y="36315"/>
                    <a:pt x="39017" y="34172"/>
                  </a:cubicBezTo>
                  <a:cubicBezTo>
                    <a:pt x="35124" y="30171"/>
                    <a:pt x="30063" y="27409"/>
                    <a:pt x="25182" y="24754"/>
                  </a:cubicBezTo>
                  <a:cubicBezTo>
                    <a:pt x="22455" y="23266"/>
                    <a:pt x="19645" y="21718"/>
                    <a:pt x="17050" y="19991"/>
                  </a:cubicBezTo>
                  <a:cubicBezTo>
                    <a:pt x="9644" y="15027"/>
                    <a:pt x="3858" y="8073"/>
                    <a:pt x="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15"/>
            <p:cNvSpPr/>
            <p:nvPr/>
          </p:nvSpPr>
          <p:spPr>
            <a:xfrm>
              <a:off x="1673700" y="3622600"/>
              <a:ext cx="1143925" cy="1128725"/>
            </a:xfrm>
            <a:custGeom>
              <a:avLst/>
              <a:gdLst/>
              <a:ahLst/>
              <a:cxnLst/>
              <a:rect l="l" t="t" r="r" b="b"/>
              <a:pathLst>
                <a:path w="45757" h="45149" extrusionOk="0">
                  <a:moveTo>
                    <a:pt x="1" y="0"/>
                  </a:moveTo>
                  <a:lnTo>
                    <a:pt x="1" y="322"/>
                  </a:lnTo>
                  <a:cubicBezTo>
                    <a:pt x="3811" y="9394"/>
                    <a:pt x="9966" y="17205"/>
                    <a:pt x="18098" y="22658"/>
                  </a:cubicBezTo>
                  <a:cubicBezTo>
                    <a:pt x="20694" y="24396"/>
                    <a:pt x="23492" y="25932"/>
                    <a:pt x="26218" y="27432"/>
                  </a:cubicBezTo>
                  <a:cubicBezTo>
                    <a:pt x="31100" y="30099"/>
                    <a:pt x="36148" y="32862"/>
                    <a:pt x="40042" y="36838"/>
                  </a:cubicBezTo>
                  <a:cubicBezTo>
                    <a:pt x="42387" y="39220"/>
                    <a:pt x="44244" y="42053"/>
                    <a:pt x="45602" y="45149"/>
                  </a:cubicBezTo>
                  <a:lnTo>
                    <a:pt x="45757" y="45149"/>
                  </a:lnTo>
                  <a:cubicBezTo>
                    <a:pt x="44387" y="42018"/>
                    <a:pt x="42518" y="39160"/>
                    <a:pt x="40161" y="36731"/>
                  </a:cubicBezTo>
                  <a:cubicBezTo>
                    <a:pt x="36267" y="32731"/>
                    <a:pt x="31207" y="29968"/>
                    <a:pt x="26326" y="27313"/>
                  </a:cubicBezTo>
                  <a:cubicBezTo>
                    <a:pt x="23599" y="25825"/>
                    <a:pt x="20789" y="24277"/>
                    <a:pt x="18194" y="22551"/>
                  </a:cubicBezTo>
                  <a:cubicBezTo>
                    <a:pt x="10014" y="17062"/>
                    <a:pt x="3823" y="9168"/>
                    <a:pt x="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15"/>
            <p:cNvSpPr/>
            <p:nvPr/>
          </p:nvSpPr>
          <p:spPr>
            <a:xfrm>
              <a:off x="1672825" y="3522300"/>
              <a:ext cx="1184100" cy="1229025"/>
            </a:xfrm>
            <a:custGeom>
              <a:avLst/>
              <a:gdLst/>
              <a:ahLst/>
              <a:cxnLst/>
              <a:rect l="l" t="t" r="r" b="b"/>
              <a:pathLst>
                <a:path w="47364" h="49161" extrusionOk="0">
                  <a:moveTo>
                    <a:pt x="0" y="0"/>
                  </a:moveTo>
                  <a:lnTo>
                    <a:pt x="0" y="369"/>
                  </a:lnTo>
                  <a:cubicBezTo>
                    <a:pt x="3691" y="10656"/>
                    <a:pt x="10287" y="19586"/>
                    <a:pt x="19276" y="25610"/>
                  </a:cubicBezTo>
                  <a:cubicBezTo>
                    <a:pt x="21872" y="27349"/>
                    <a:pt x="24670" y="28885"/>
                    <a:pt x="27396" y="30385"/>
                  </a:cubicBezTo>
                  <a:cubicBezTo>
                    <a:pt x="32278" y="33052"/>
                    <a:pt x="37326" y="35826"/>
                    <a:pt x="41220" y="39791"/>
                  </a:cubicBezTo>
                  <a:cubicBezTo>
                    <a:pt x="43815" y="42446"/>
                    <a:pt x="45839" y="45649"/>
                    <a:pt x="47208" y="49161"/>
                  </a:cubicBezTo>
                  <a:lnTo>
                    <a:pt x="47363" y="49161"/>
                  </a:lnTo>
                  <a:cubicBezTo>
                    <a:pt x="45970" y="45613"/>
                    <a:pt x="43946" y="42386"/>
                    <a:pt x="41327" y="39707"/>
                  </a:cubicBezTo>
                  <a:cubicBezTo>
                    <a:pt x="37433" y="35707"/>
                    <a:pt x="32373" y="32933"/>
                    <a:pt x="27492" y="30289"/>
                  </a:cubicBezTo>
                  <a:cubicBezTo>
                    <a:pt x="24765" y="28801"/>
                    <a:pt x="21955" y="27253"/>
                    <a:pt x="19360" y="25527"/>
                  </a:cubicBezTo>
                  <a:cubicBezTo>
                    <a:pt x="10311" y="19455"/>
                    <a:pt x="3691" y="10418"/>
                    <a:pt x="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4" name="Google Shape;614;p15"/>
          <p:cNvGrpSpPr/>
          <p:nvPr/>
        </p:nvGrpSpPr>
        <p:grpSpPr>
          <a:xfrm>
            <a:off x="9920868" y="-136"/>
            <a:ext cx="2271248" cy="6017911"/>
            <a:chOff x="2771175" y="2473050"/>
            <a:chExt cx="613475" cy="1625525"/>
          </a:xfrm>
        </p:grpSpPr>
        <p:sp>
          <p:nvSpPr>
            <p:cNvPr id="615" name="Google Shape;615;p15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15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15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15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15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15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15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15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15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" name="Google Shape;625;p15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" name="Google Shape;626;p15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15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15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15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30" name="Google Shape;630;p15"/>
          <p:cNvSpPr/>
          <p:nvPr/>
        </p:nvSpPr>
        <p:spPr>
          <a:xfrm>
            <a:off x="1569067" y="1290300"/>
            <a:ext cx="9054000" cy="278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1" name="Google Shape;631;p15"/>
          <p:cNvSpPr/>
          <p:nvPr/>
        </p:nvSpPr>
        <p:spPr>
          <a:xfrm>
            <a:off x="1618267" y="4429700"/>
            <a:ext cx="8955600" cy="113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2" name="Google Shape;632;p15"/>
          <p:cNvSpPr txBox="1">
            <a:spLocks noGrp="1"/>
          </p:cNvSpPr>
          <p:nvPr>
            <p:ph type="title"/>
          </p:nvPr>
        </p:nvSpPr>
        <p:spPr>
          <a:xfrm>
            <a:off x="3189200" y="4521017"/>
            <a:ext cx="5813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633" name="Google Shape;633;p15"/>
          <p:cNvSpPr txBox="1">
            <a:spLocks noGrp="1"/>
          </p:cNvSpPr>
          <p:nvPr>
            <p:ph type="subTitle" idx="1"/>
          </p:nvPr>
        </p:nvSpPr>
        <p:spPr>
          <a:xfrm>
            <a:off x="1635200" y="1696884"/>
            <a:ext cx="8921600" cy="1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643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16"/>
          <p:cNvGrpSpPr/>
          <p:nvPr/>
        </p:nvGrpSpPr>
        <p:grpSpPr>
          <a:xfrm rot="10800000">
            <a:off x="-17" y="-1"/>
            <a:ext cx="12190112" cy="2250833"/>
            <a:chOff x="410450" y="2958175"/>
            <a:chExt cx="1976775" cy="365000"/>
          </a:xfrm>
        </p:grpSpPr>
        <p:sp>
          <p:nvSpPr>
            <p:cNvPr id="636" name="Google Shape;636;p16"/>
            <p:cNvSpPr/>
            <p:nvPr/>
          </p:nvSpPr>
          <p:spPr>
            <a:xfrm>
              <a:off x="410750" y="3128425"/>
              <a:ext cx="850125" cy="190000"/>
            </a:xfrm>
            <a:custGeom>
              <a:avLst/>
              <a:gdLst/>
              <a:ahLst/>
              <a:cxnLst/>
              <a:rect l="l" t="t" r="r" b="b"/>
              <a:pathLst>
                <a:path w="34005" h="7600" extrusionOk="0">
                  <a:moveTo>
                    <a:pt x="6664" y="1"/>
                  </a:moveTo>
                  <a:cubicBezTo>
                    <a:pt x="4749" y="1"/>
                    <a:pt x="2976" y="280"/>
                    <a:pt x="1358" y="837"/>
                  </a:cubicBezTo>
                  <a:cubicBezTo>
                    <a:pt x="894" y="1003"/>
                    <a:pt x="429" y="1194"/>
                    <a:pt x="1" y="1420"/>
                  </a:cubicBezTo>
                  <a:lnTo>
                    <a:pt x="1" y="1479"/>
                  </a:lnTo>
                  <a:cubicBezTo>
                    <a:pt x="453" y="1253"/>
                    <a:pt x="906" y="1063"/>
                    <a:pt x="1382" y="896"/>
                  </a:cubicBezTo>
                  <a:cubicBezTo>
                    <a:pt x="2989" y="331"/>
                    <a:pt x="4751" y="50"/>
                    <a:pt x="6653" y="50"/>
                  </a:cubicBezTo>
                  <a:cubicBezTo>
                    <a:pt x="9120" y="50"/>
                    <a:pt x="11824" y="522"/>
                    <a:pt x="14741" y="1456"/>
                  </a:cubicBezTo>
                  <a:cubicBezTo>
                    <a:pt x="16919" y="2146"/>
                    <a:pt x="19063" y="3039"/>
                    <a:pt x="21146" y="3896"/>
                  </a:cubicBezTo>
                  <a:cubicBezTo>
                    <a:pt x="23206" y="4742"/>
                    <a:pt x="25313" y="5599"/>
                    <a:pt x="27456" y="6302"/>
                  </a:cubicBezTo>
                  <a:cubicBezTo>
                    <a:pt x="29528" y="6968"/>
                    <a:pt x="31493" y="7409"/>
                    <a:pt x="33338" y="7599"/>
                  </a:cubicBezTo>
                  <a:lnTo>
                    <a:pt x="34005" y="7599"/>
                  </a:lnTo>
                  <a:cubicBezTo>
                    <a:pt x="31981" y="7433"/>
                    <a:pt x="29814" y="6992"/>
                    <a:pt x="27492" y="6230"/>
                  </a:cubicBezTo>
                  <a:cubicBezTo>
                    <a:pt x="25349" y="5540"/>
                    <a:pt x="23230" y="4670"/>
                    <a:pt x="21182" y="3837"/>
                  </a:cubicBezTo>
                  <a:cubicBezTo>
                    <a:pt x="19098" y="2968"/>
                    <a:pt x="16931" y="2075"/>
                    <a:pt x="14752" y="1396"/>
                  </a:cubicBezTo>
                  <a:cubicBezTo>
                    <a:pt x="11836" y="464"/>
                    <a:pt x="9132" y="1"/>
                    <a:pt x="666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410450" y="3154025"/>
              <a:ext cx="704275" cy="164100"/>
            </a:xfrm>
            <a:custGeom>
              <a:avLst/>
              <a:gdLst/>
              <a:ahLst/>
              <a:cxnLst/>
              <a:rect l="l" t="t" r="r" b="b"/>
              <a:pathLst>
                <a:path w="28171" h="6564" extrusionOk="0">
                  <a:moveTo>
                    <a:pt x="6283" y="0"/>
                  </a:moveTo>
                  <a:cubicBezTo>
                    <a:pt x="4368" y="0"/>
                    <a:pt x="2595" y="280"/>
                    <a:pt x="977" y="836"/>
                  </a:cubicBezTo>
                  <a:cubicBezTo>
                    <a:pt x="656" y="956"/>
                    <a:pt x="322" y="1098"/>
                    <a:pt x="1" y="1229"/>
                  </a:cubicBezTo>
                  <a:lnTo>
                    <a:pt x="1" y="1289"/>
                  </a:lnTo>
                  <a:cubicBezTo>
                    <a:pt x="322" y="1134"/>
                    <a:pt x="656" y="1003"/>
                    <a:pt x="989" y="884"/>
                  </a:cubicBezTo>
                  <a:cubicBezTo>
                    <a:pt x="2607" y="334"/>
                    <a:pt x="4377" y="58"/>
                    <a:pt x="6286" y="58"/>
                  </a:cubicBezTo>
                  <a:cubicBezTo>
                    <a:pt x="8758" y="58"/>
                    <a:pt x="11462" y="522"/>
                    <a:pt x="14372" y="1456"/>
                  </a:cubicBezTo>
                  <a:cubicBezTo>
                    <a:pt x="16562" y="2158"/>
                    <a:pt x="18705" y="3051"/>
                    <a:pt x="20789" y="3896"/>
                  </a:cubicBezTo>
                  <a:cubicBezTo>
                    <a:pt x="22849" y="4742"/>
                    <a:pt x="24956" y="5611"/>
                    <a:pt x="27099" y="6301"/>
                  </a:cubicBezTo>
                  <a:cubicBezTo>
                    <a:pt x="27385" y="6397"/>
                    <a:pt x="27671" y="6480"/>
                    <a:pt x="27945" y="6563"/>
                  </a:cubicBezTo>
                  <a:lnTo>
                    <a:pt x="28171" y="6563"/>
                  </a:lnTo>
                  <a:cubicBezTo>
                    <a:pt x="27826" y="6468"/>
                    <a:pt x="27468" y="6349"/>
                    <a:pt x="27111" y="6230"/>
                  </a:cubicBezTo>
                  <a:cubicBezTo>
                    <a:pt x="24968" y="5551"/>
                    <a:pt x="22861" y="4670"/>
                    <a:pt x="20801" y="3837"/>
                  </a:cubicBezTo>
                  <a:cubicBezTo>
                    <a:pt x="18717" y="2968"/>
                    <a:pt x="16562" y="2075"/>
                    <a:pt x="14372" y="1396"/>
                  </a:cubicBezTo>
                  <a:cubicBezTo>
                    <a:pt x="11455" y="464"/>
                    <a:pt x="8751" y="0"/>
                    <a:pt x="6283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1442425" y="2958175"/>
              <a:ext cx="944200" cy="360250"/>
            </a:xfrm>
            <a:custGeom>
              <a:avLst/>
              <a:gdLst/>
              <a:ahLst/>
              <a:cxnLst/>
              <a:rect l="l" t="t" r="r" b="b"/>
              <a:pathLst>
                <a:path w="37768" h="14410" extrusionOk="0">
                  <a:moveTo>
                    <a:pt x="29211" y="0"/>
                  </a:moveTo>
                  <a:cubicBezTo>
                    <a:pt x="27667" y="0"/>
                    <a:pt x="26115" y="124"/>
                    <a:pt x="24575" y="372"/>
                  </a:cubicBezTo>
                  <a:cubicBezTo>
                    <a:pt x="20229" y="1062"/>
                    <a:pt x="16074" y="2741"/>
                    <a:pt x="12598" y="5206"/>
                  </a:cubicBezTo>
                  <a:cubicBezTo>
                    <a:pt x="11085" y="6277"/>
                    <a:pt x="9669" y="7516"/>
                    <a:pt x="8264" y="8706"/>
                  </a:cubicBezTo>
                  <a:cubicBezTo>
                    <a:pt x="5728" y="10897"/>
                    <a:pt x="3108" y="13147"/>
                    <a:pt x="1" y="14409"/>
                  </a:cubicBezTo>
                  <a:lnTo>
                    <a:pt x="167" y="14409"/>
                  </a:lnTo>
                  <a:cubicBezTo>
                    <a:pt x="3215" y="13147"/>
                    <a:pt x="5799" y="10909"/>
                    <a:pt x="8299" y="8754"/>
                  </a:cubicBezTo>
                  <a:cubicBezTo>
                    <a:pt x="9680" y="7563"/>
                    <a:pt x="11121" y="6313"/>
                    <a:pt x="12621" y="5253"/>
                  </a:cubicBezTo>
                  <a:cubicBezTo>
                    <a:pt x="16098" y="2801"/>
                    <a:pt x="20229" y="1122"/>
                    <a:pt x="24575" y="431"/>
                  </a:cubicBezTo>
                  <a:cubicBezTo>
                    <a:pt x="26103" y="189"/>
                    <a:pt x="27645" y="68"/>
                    <a:pt x="29178" y="68"/>
                  </a:cubicBezTo>
                  <a:cubicBezTo>
                    <a:pt x="32004" y="68"/>
                    <a:pt x="34802" y="478"/>
                    <a:pt x="37434" y="1289"/>
                  </a:cubicBezTo>
                  <a:cubicBezTo>
                    <a:pt x="37553" y="1336"/>
                    <a:pt x="37660" y="1372"/>
                    <a:pt x="37767" y="1396"/>
                  </a:cubicBezTo>
                  <a:lnTo>
                    <a:pt x="37767" y="1336"/>
                  </a:lnTo>
                  <a:cubicBezTo>
                    <a:pt x="37672" y="1312"/>
                    <a:pt x="37565" y="1265"/>
                    <a:pt x="37470" y="1229"/>
                  </a:cubicBezTo>
                  <a:cubicBezTo>
                    <a:pt x="34829" y="413"/>
                    <a:pt x="32034" y="0"/>
                    <a:pt x="2921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1485600" y="2984350"/>
              <a:ext cx="900725" cy="334075"/>
            </a:xfrm>
            <a:custGeom>
              <a:avLst/>
              <a:gdLst/>
              <a:ahLst/>
              <a:cxnLst/>
              <a:rect l="l" t="t" r="r" b="b"/>
              <a:pathLst>
                <a:path w="36029" h="13363" extrusionOk="0">
                  <a:moveTo>
                    <a:pt x="27099" y="1"/>
                  </a:moveTo>
                  <a:cubicBezTo>
                    <a:pt x="25554" y="1"/>
                    <a:pt x="24000" y="124"/>
                    <a:pt x="22455" y="373"/>
                  </a:cubicBezTo>
                  <a:cubicBezTo>
                    <a:pt x="18110" y="1051"/>
                    <a:pt x="13966" y="2730"/>
                    <a:pt x="10478" y="5207"/>
                  </a:cubicBezTo>
                  <a:cubicBezTo>
                    <a:pt x="8977" y="6278"/>
                    <a:pt x="7549" y="7516"/>
                    <a:pt x="6144" y="8707"/>
                  </a:cubicBezTo>
                  <a:cubicBezTo>
                    <a:pt x="4215" y="10374"/>
                    <a:pt x="2215" y="12100"/>
                    <a:pt x="0" y="13362"/>
                  </a:cubicBezTo>
                  <a:lnTo>
                    <a:pt x="119" y="13362"/>
                  </a:lnTo>
                  <a:cubicBezTo>
                    <a:pt x="2310" y="12100"/>
                    <a:pt x="4263" y="10398"/>
                    <a:pt x="6179" y="8743"/>
                  </a:cubicBezTo>
                  <a:cubicBezTo>
                    <a:pt x="7561" y="7552"/>
                    <a:pt x="9001" y="6302"/>
                    <a:pt x="10513" y="5242"/>
                  </a:cubicBezTo>
                  <a:cubicBezTo>
                    <a:pt x="13978" y="2790"/>
                    <a:pt x="18110" y="1111"/>
                    <a:pt x="22455" y="432"/>
                  </a:cubicBezTo>
                  <a:cubicBezTo>
                    <a:pt x="23988" y="189"/>
                    <a:pt x="25530" y="69"/>
                    <a:pt x="27063" y="69"/>
                  </a:cubicBezTo>
                  <a:cubicBezTo>
                    <a:pt x="29889" y="69"/>
                    <a:pt x="32682" y="479"/>
                    <a:pt x="35314" y="1289"/>
                  </a:cubicBezTo>
                  <a:cubicBezTo>
                    <a:pt x="35552" y="1361"/>
                    <a:pt x="35790" y="1432"/>
                    <a:pt x="36028" y="1528"/>
                  </a:cubicBezTo>
                  <a:lnTo>
                    <a:pt x="36028" y="1468"/>
                  </a:lnTo>
                  <a:cubicBezTo>
                    <a:pt x="35826" y="1397"/>
                    <a:pt x="35588" y="1301"/>
                    <a:pt x="35350" y="1230"/>
                  </a:cubicBezTo>
                  <a:cubicBezTo>
                    <a:pt x="32717" y="414"/>
                    <a:pt x="29925" y="1"/>
                    <a:pt x="2709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410450" y="3180200"/>
              <a:ext cx="616475" cy="137925"/>
            </a:xfrm>
            <a:custGeom>
              <a:avLst/>
              <a:gdLst/>
              <a:ahLst/>
              <a:cxnLst/>
              <a:rect l="l" t="t" r="r" b="b"/>
              <a:pathLst>
                <a:path w="24659" h="5517" extrusionOk="0">
                  <a:moveTo>
                    <a:pt x="5912" y="0"/>
                  </a:moveTo>
                  <a:cubicBezTo>
                    <a:pt x="3993" y="0"/>
                    <a:pt x="2217" y="280"/>
                    <a:pt x="596" y="837"/>
                  </a:cubicBezTo>
                  <a:cubicBezTo>
                    <a:pt x="406" y="897"/>
                    <a:pt x="203" y="980"/>
                    <a:pt x="1" y="1063"/>
                  </a:cubicBezTo>
                  <a:lnTo>
                    <a:pt x="1" y="1123"/>
                  </a:lnTo>
                  <a:cubicBezTo>
                    <a:pt x="191" y="1028"/>
                    <a:pt x="406" y="956"/>
                    <a:pt x="608" y="885"/>
                  </a:cubicBezTo>
                  <a:cubicBezTo>
                    <a:pt x="2239" y="332"/>
                    <a:pt x="4016" y="54"/>
                    <a:pt x="5932" y="54"/>
                  </a:cubicBezTo>
                  <a:cubicBezTo>
                    <a:pt x="8394" y="54"/>
                    <a:pt x="11085" y="514"/>
                    <a:pt x="13991" y="1444"/>
                  </a:cubicBezTo>
                  <a:cubicBezTo>
                    <a:pt x="16181" y="2147"/>
                    <a:pt x="18324" y="3040"/>
                    <a:pt x="20408" y="3885"/>
                  </a:cubicBezTo>
                  <a:cubicBezTo>
                    <a:pt x="21742" y="4445"/>
                    <a:pt x="23099" y="5004"/>
                    <a:pt x="24480" y="5516"/>
                  </a:cubicBezTo>
                  <a:lnTo>
                    <a:pt x="24659" y="5516"/>
                  </a:lnTo>
                  <a:cubicBezTo>
                    <a:pt x="23230" y="4969"/>
                    <a:pt x="21801" y="4397"/>
                    <a:pt x="20420" y="3826"/>
                  </a:cubicBezTo>
                  <a:cubicBezTo>
                    <a:pt x="18336" y="2968"/>
                    <a:pt x="16181" y="2075"/>
                    <a:pt x="13991" y="1385"/>
                  </a:cubicBezTo>
                  <a:cubicBezTo>
                    <a:pt x="11078" y="461"/>
                    <a:pt x="8377" y="0"/>
                    <a:pt x="5912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1517150" y="3010250"/>
              <a:ext cx="869775" cy="308475"/>
            </a:xfrm>
            <a:custGeom>
              <a:avLst/>
              <a:gdLst/>
              <a:ahLst/>
              <a:cxnLst/>
              <a:rect l="l" t="t" r="r" b="b"/>
              <a:pathLst>
                <a:path w="34791" h="12339" extrusionOk="0">
                  <a:moveTo>
                    <a:pt x="25465" y="1"/>
                  </a:moveTo>
                  <a:cubicBezTo>
                    <a:pt x="23922" y="1"/>
                    <a:pt x="22368" y="124"/>
                    <a:pt x="20824" y="372"/>
                  </a:cubicBezTo>
                  <a:cubicBezTo>
                    <a:pt x="16478" y="1063"/>
                    <a:pt x="12323" y="2742"/>
                    <a:pt x="8847" y="5206"/>
                  </a:cubicBezTo>
                  <a:cubicBezTo>
                    <a:pt x="7346" y="6278"/>
                    <a:pt x="5918" y="7516"/>
                    <a:pt x="4513" y="8707"/>
                  </a:cubicBezTo>
                  <a:cubicBezTo>
                    <a:pt x="3060" y="9957"/>
                    <a:pt x="1584" y="11243"/>
                    <a:pt x="0" y="12338"/>
                  </a:cubicBezTo>
                  <a:lnTo>
                    <a:pt x="107" y="12338"/>
                  </a:lnTo>
                  <a:cubicBezTo>
                    <a:pt x="1655" y="11255"/>
                    <a:pt x="3120" y="10005"/>
                    <a:pt x="4548" y="8766"/>
                  </a:cubicBezTo>
                  <a:cubicBezTo>
                    <a:pt x="5929" y="7576"/>
                    <a:pt x="7370" y="6326"/>
                    <a:pt x="8870" y="5266"/>
                  </a:cubicBezTo>
                  <a:cubicBezTo>
                    <a:pt x="12347" y="2813"/>
                    <a:pt x="16478" y="1134"/>
                    <a:pt x="20824" y="444"/>
                  </a:cubicBezTo>
                  <a:cubicBezTo>
                    <a:pt x="22341" y="207"/>
                    <a:pt x="23871" y="89"/>
                    <a:pt x="25393" y="89"/>
                  </a:cubicBezTo>
                  <a:cubicBezTo>
                    <a:pt x="28231" y="89"/>
                    <a:pt x="31040" y="499"/>
                    <a:pt x="33683" y="1313"/>
                  </a:cubicBezTo>
                  <a:cubicBezTo>
                    <a:pt x="34052" y="1432"/>
                    <a:pt x="34409" y="1563"/>
                    <a:pt x="34790" y="1694"/>
                  </a:cubicBezTo>
                  <a:lnTo>
                    <a:pt x="34790" y="1635"/>
                  </a:lnTo>
                  <a:cubicBezTo>
                    <a:pt x="34433" y="1480"/>
                    <a:pt x="34076" y="1337"/>
                    <a:pt x="33719" y="1230"/>
                  </a:cubicBezTo>
                  <a:cubicBezTo>
                    <a:pt x="31078" y="414"/>
                    <a:pt x="28288" y="1"/>
                    <a:pt x="25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410450" y="3206125"/>
              <a:ext cx="540275" cy="112300"/>
            </a:xfrm>
            <a:custGeom>
              <a:avLst/>
              <a:gdLst/>
              <a:ahLst/>
              <a:cxnLst/>
              <a:rect l="l" t="t" r="r" b="b"/>
              <a:pathLst>
                <a:path w="21611" h="4492" extrusionOk="0">
                  <a:moveTo>
                    <a:pt x="5509" y="0"/>
                  </a:moveTo>
                  <a:cubicBezTo>
                    <a:pt x="3594" y="0"/>
                    <a:pt x="1821" y="279"/>
                    <a:pt x="203" y="836"/>
                  </a:cubicBezTo>
                  <a:cubicBezTo>
                    <a:pt x="144" y="872"/>
                    <a:pt x="60" y="884"/>
                    <a:pt x="1" y="919"/>
                  </a:cubicBezTo>
                  <a:lnTo>
                    <a:pt x="1" y="979"/>
                  </a:lnTo>
                  <a:lnTo>
                    <a:pt x="215" y="884"/>
                  </a:lnTo>
                  <a:cubicBezTo>
                    <a:pt x="1844" y="334"/>
                    <a:pt x="3615" y="57"/>
                    <a:pt x="5522" y="57"/>
                  </a:cubicBezTo>
                  <a:cubicBezTo>
                    <a:pt x="7991" y="57"/>
                    <a:pt x="10688" y="521"/>
                    <a:pt x="13598" y="1455"/>
                  </a:cubicBezTo>
                  <a:cubicBezTo>
                    <a:pt x="15788" y="2158"/>
                    <a:pt x="17932" y="3051"/>
                    <a:pt x="20015" y="3896"/>
                  </a:cubicBezTo>
                  <a:cubicBezTo>
                    <a:pt x="20491" y="4086"/>
                    <a:pt x="20968" y="4277"/>
                    <a:pt x="21444" y="4491"/>
                  </a:cubicBezTo>
                  <a:lnTo>
                    <a:pt x="21611" y="4491"/>
                  </a:lnTo>
                  <a:cubicBezTo>
                    <a:pt x="21087" y="4277"/>
                    <a:pt x="20551" y="4063"/>
                    <a:pt x="20027" y="3836"/>
                  </a:cubicBezTo>
                  <a:cubicBezTo>
                    <a:pt x="17943" y="2967"/>
                    <a:pt x="15788" y="2074"/>
                    <a:pt x="13598" y="1396"/>
                  </a:cubicBezTo>
                  <a:cubicBezTo>
                    <a:pt x="10682" y="464"/>
                    <a:pt x="7977" y="0"/>
                    <a:pt x="550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1543050" y="3036450"/>
              <a:ext cx="844175" cy="282275"/>
            </a:xfrm>
            <a:custGeom>
              <a:avLst/>
              <a:gdLst/>
              <a:ahLst/>
              <a:cxnLst/>
              <a:rect l="l" t="t" r="r" b="b"/>
              <a:pathLst>
                <a:path w="33767" h="11291" extrusionOk="0">
                  <a:moveTo>
                    <a:pt x="24042" y="1"/>
                  </a:moveTo>
                  <a:cubicBezTo>
                    <a:pt x="22499" y="1"/>
                    <a:pt x="20947" y="124"/>
                    <a:pt x="19407" y="372"/>
                  </a:cubicBezTo>
                  <a:cubicBezTo>
                    <a:pt x="15061" y="1051"/>
                    <a:pt x="10906" y="2730"/>
                    <a:pt x="7430" y="5206"/>
                  </a:cubicBezTo>
                  <a:cubicBezTo>
                    <a:pt x="5917" y="6278"/>
                    <a:pt x="4489" y="7516"/>
                    <a:pt x="3096" y="8707"/>
                  </a:cubicBezTo>
                  <a:cubicBezTo>
                    <a:pt x="2084" y="9564"/>
                    <a:pt x="1060" y="10457"/>
                    <a:pt x="0" y="11290"/>
                  </a:cubicBezTo>
                  <a:lnTo>
                    <a:pt x="107" y="11290"/>
                  </a:lnTo>
                  <a:cubicBezTo>
                    <a:pt x="1143" y="10469"/>
                    <a:pt x="2155" y="9611"/>
                    <a:pt x="3131" y="8766"/>
                  </a:cubicBezTo>
                  <a:cubicBezTo>
                    <a:pt x="4524" y="7575"/>
                    <a:pt x="5965" y="6325"/>
                    <a:pt x="7465" y="5266"/>
                  </a:cubicBezTo>
                  <a:cubicBezTo>
                    <a:pt x="10942" y="2813"/>
                    <a:pt x="15073" y="1122"/>
                    <a:pt x="19419" y="444"/>
                  </a:cubicBezTo>
                  <a:cubicBezTo>
                    <a:pt x="20947" y="201"/>
                    <a:pt x="22489" y="80"/>
                    <a:pt x="24021" y="80"/>
                  </a:cubicBezTo>
                  <a:cubicBezTo>
                    <a:pt x="26848" y="80"/>
                    <a:pt x="29645" y="490"/>
                    <a:pt x="32278" y="1301"/>
                  </a:cubicBezTo>
                  <a:cubicBezTo>
                    <a:pt x="32790" y="1456"/>
                    <a:pt x="33278" y="1634"/>
                    <a:pt x="33766" y="1837"/>
                  </a:cubicBezTo>
                  <a:lnTo>
                    <a:pt x="33766" y="1777"/>
                  </a:lnTo>
                  <a:cubicBezTo>
                    <a:pt x="33278" y="1563"/>
                    <a:pt x="32790" y="1372"/>
                    <a:pt x="32290" y="1229"/>
                  </a:cubicBezTo>
                  <a:cubicBezTo>
                    <a:pt x="29657" y="413"/>
                    <a:pt x="26865" y="1"/>
                    <a:pt x="2404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410750" y="3232250"/>
              <a:ext cx="467650" cy="86175"/>
            </a:xfrm>
            <a:custGeom>
              <a:avLst/>
              <a:gdLst/>
              <a:ahLst/>
              <a:cxnLst/>
              <a:rect l="l" t="t" r="r" b="b"/>
              <a:pathLst>
                <a:path w="18706" h="3447" extrusionOk="0">
                  <a:moveTo>
                    <a:pt x="5165" y="1"/>
                  </a:moveTo>
                  <a:cubicBezTo>
                    <a:pt x="3307" y="1"/>
                    <a:pt x="1582" y="264"/>
                    <a:pt x="1" y="791"/>
                  </a:cubicBezTo>
                  <a:lnTo>
                    <a:pt x="1" y="851"/>
                  </a:lnTo>
                  <a:cubicBezTo>
                    <a:pt x="1582" y="323"/>
                    <a:pt x="3307" y="60"/>
                    <a:pt x="5164" y="60"/>
                  </a:cubicBezTo>
                  <a:cubicBezTo>
                    <a:pt x="7625" y="60"/>
                    <a:pt x="10318" y="523"/>
                    <a:pt x="13217" y="1446"/>
                  </a:cubicBezTo>
                  <a:cubicBezTo>
                    <a:pt x="15014" y="2029"/>
                    <a:pt x="16800" y="2732"/>
                    <a:pt x="18551" y="3446"/>
                  </a:cubicBezTo>
                  <a:lnTo>
                    <a:pt x="18705" y="3446"/>
                  </a:lnTo>
                  <a:cubicBezTo>
                    <a:pt x="16919" y="2720"/>
                    <a:pt x="15086" y="1982"/>
                    <a:pt x="13228" y="1387"/>
                  </a:cubicBezTo>
                  <a:cubicBezTo>
                    <a:pt x="10323" y="463"/>
                    <a:pt x="7627" y="1"/>
                    <a:pt x="51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1565650" y="3062350"/>
              <a:ext cx="821275" cy="256075"/>
            </a:xfrm>
            <a:custGeom>
              <a:avLst/>
              <a:gdLst/>
              <a:ahLst/>
              <a:cxnLst/>
              <a:rect l="l" t="t" r="r" b="b"/>
              <a:pathLst>
                <a:path w="32851" h="10243" extrusionOk="0">
                  <a:moveTo>
                    <a:pt x="22751" y="0"/>
                  </a:moveTo>
                  <a:cubicBezTo>
                    <a:pt x="21208" y="0"/>
                    <a:pt x="19655" y="124"/>
                    <a:pt x="18110" y="372"/>
                  </a:cubicBezTo>
                  <a:cubicBezTo>
                    <a:pt x="13765" y="1063"/>
                    <a:pt x="9621" y="2741"/>
                    <a:pt x="6133" y="5206"/>
                  </a:cubicBezTo>
                  <a:cubicBezTo>
                    <a:pt x="4632" y="6278"/>
                    <a:pt x="3204" y="7516"/>
                    <a:pt x="1799" y="8706"/>
                  </a:cubicBezTo>
                  <a:cubicBezTo>
                    <a:pt x="1203" y="9230"/>
                    <a:pt x="608" y="9730"/>
                    <a:pt x="1" y="10242"/>
                  </a:cubicBezTo>
                  <a:lnTo>
                    <a:pt x="96" y="10242"/>
                  </a:lnTo>
                  <a:cubicBezTo>
                    <a:pt x="691" y="9754"/>
                    <a:pt x="1263" y="9242"/>
                    <a:pt x="1846" y="8754"/>
                  </a:cubicBezTo>
                  <a:cubicBezTo>
                    <a:pt x="3227" y="7563"/>
                    <a:pt x="4680" y="6313"/>
                    <a:pt x="6180" y="5254"/>
                  </a:cubicBezTo>
                  <a:cubicBezTo>
                    <a:pt x="9645" y="2801"/>
                    <a:pt x="13788" y="1122"/>
                    <a:pt x="18134" y="432"/>
                  </a:cubicBezTo>
                  <a:cubicBezTo>
                    <a:pt x="19662" y="189"/>
                    <a:pt x="21202" y="68"/>
                    <a:pt x="22734" y="68"/>
                  </a:cubicBezTo>
                  <a:cubicBezTo>
                    <a:pt x="25557" y="68"/>
                    <a:pt x="28353" y="478"/>
                    <a:pt x="30993" y="1289"/>
                  </a:cubicBezTo>
                  <a:cubicBezTo>
                    <a:pt x="31624" y="1491"/>
                    <a:pt x="32255" y="1729"/>
                    <a:pt x="32850" y="1991"/>
                  </a:cubicBezTo>
                  <a:lnTo>
                    <a:pt x="32850" y="1932"/>
                  </a:lnTo>
                  <a:cubicBezTo>
                    <a:pt x="32255" y="1658"/>
                    <a:pt x="31648" y="1432"/>
                    <a:pt x="31005" y="1229"/>
                  </a:cubicBezTo>
                  <a:cubicBezTo>
                    <a:pt x="28364" y="413"/>
                    <a:pt x="25574" y="0"/>
                    <a:pt x="2275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411050" y="3257825"/>
              <a:ext cx="392625" cy="60300"/>
            </a:xfrm>
            <a:custGeom>
              <a:avLst/>
              <a:gdLst/>
              <a:ahLst/>
              <a:cxnLst/>
              <a:rect l="l" t="t" r="r" b="b"/>
              <a:pathLst>
                <a:path w="15705" h="2412" extrusionOk="0">
                  <a:moveTo>
                    <a:pt x="4749" y="0"/>
                  </a:moveTo>
                  <a:cubicBezTo>
                    <a:pt x="3053" y="0"/>
                    <a:pt x="1469" y="220"/>
                    <a:pt x="1" y="661"/>
                  </a:cubicBezTo>
                  <a:lnTo>
                    <a:pt x="1" y="721"/>
                  </a:lnTo>
                  <a:cubicBezTo>
                    <a:pt x="1461" y="284"/>
                    <a:pt x="3043" y="65"/>
                    <a:pt x="4737" y="65"/>
                  </a:cubicBezTo>
                  <a:cubicBezTo>
                    <a:pt x="7201" y="65"/>
                    <a:pt x="9903" y="528"/>
                    <a:pt x="12824" y="1459"/>
                  </a:cubicBezTo>
                  <a:cubicBezTo>
                    <a:pt x="13728" y="1733"/>
                    <a:pt x="14621" y="2066"/>
                    <a:pt x="15526" y="2411"/>
                  </a:cubicBezTo>
                  <a:lnTo>
                    <a:pt x="15705" y="2411"/>
                  </a:lnTo>
                  <a:cubicBezTo>
                    <a:pt x="14752" y="2054"/>
                    <a:pt x="13800" y="1697"/>
                    <a:pt x="12847" y="1399"/>
                  </a:cubicBezTo>
                  <a:cubicBezTo>
                    <a:pt x="9924" y="467"/>
                    <a:pt x="7219" y="0"/>
                    <a:pt x="474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411050" y="3284275"/>
              <a:ext cx="309300" cy="34150"/>
            </a:xfrm>
            <a:custGeom>
              <a:avLst/>
              <a:gdLst/>
              <a:ahLst/>
              <a:cxnLst/>
              <a:rect l="l" t="t" r="r" b="b"/>
              <a:pathLst>
                <a:path w="12372" h="1366" extrusionOk="0">
                  <a:moveTo>
                    <a:pt x="4378" y="0"/>
                  </a:moveTo>
                  <a:cubicBezTo>
                    <a:pt x="2824" y="0"/>
                    <a:pt x="1362" y="185"/>
                    <a:pt x="1" y="556"/>
                  </a:cubicBezTo>
                  <a:lnTo>
                    <a:pt x="1" y="615"/>
                  </a:lnTo>
                  <a:cubicBezTo>
                    <a:pt x="1362" y="248"/>
                    <a:pt x="2823" y="63"/>
                    <a:pt x="4380" y="63"/>
                  </a:cubicBezTo>
                  <a:cubicBezTo>
                    <a:pt x="6758" y="63"/>
                    <a:pt x="9357" y="495"/>
                    <a:pt x="12157" y="1365"/>
                  </a:cubicBezTo>
                  <a:lnTo>
                    <a:pt x="12371" y="1365"/>
                  </a:lnTo>
                  <a:cubicBezTo>
                    <a:pt x="9491" y="456"/>
                    <a:pt x="6819" y="0"/>
                    <a:pt x="4378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1586500" y="3088175"/>
              <a:ext cx="800125" cy="230250"/>
            </a:xfrm>
            <a:custGeom>
              <a:avLst/>
              <a:gdLst/>
              <a:ahLst/>
              <a:cxnLst/>
              <a:rect l="l" t="t" r="r" b="b"/>
              <a:pathLst>
                <a:path w="32005" h="9210" extrusionOk="0">
                  <a:moveTo>
                    <a:pt x="21497" y="0"/>
                  </a:moveTo>
                  <a:cubicBezTo>
                    <a:pt x="19965" y="0"/>
                    <a:pt x="18424" y="121"/>
                    <a:pt x="16895" y="363"/>
                  </a:cubicBezTo>
                  <a:cubicBezTo>
                    <a:pt x="12550" y="1065"/>
                    <a:pt x="8394" y="2732"/>
                    <a:pt x="4918" y="5209"/>
                  </a:cubicBezTo>
                  <a:cubicBezTo>
                    <a:pt x="3406" y="6280"/>
                    <a:pt x="1977" y="7507"/>
                    <a:pt x="584" y="8697"/>
                  </a:cubicBezTo>
                  <a:cubicBezTo>
                    <a:pt x="381" y="8876"/>
                    <a:pt x="191" y="9031"/>
                    <a:pt x="0" y="9209"/>
                  </a:cubicBezTo>
                  <a:lnTo>
                    <a:pt x="96" y="9209"/>
                  </a:lnTo>
                  <a:cubicBezTo>
                    <a:pt x="274" y="9055"/>
                    <a:pt x="453" y="8900"/>
                    <a:pt x="608" y="8745"/>
                  </a:cubicBezTo>
                  <a:cubicBezTo>
                    <a:pt x="2001" y="7554"/>
                    <a:pt x="3441" y="6304"/>
                    <a:pt x="4941" y="5245"/>
                  </a:cubicBezTo>
                  <a:cubicBezTo>
                    <a:pt x="8406" y="2792"/>
                    <a:pt x="12550" y="1113"/>
                    <a:pt x="16895" y="422"/>
                  </a:cubicBezTo>
                  <a:cubicBezTo>
                    <a:pt x="18412" y="186"/>
                    <a:pt x="19942" y="68"/>
                    <a:pt x="21464" y="68"/>
                  </a:cubicBezTo>
                  <a:cubicBezTo>
                    <a:pt x="24302" y="68"/>
                    <a:pt x="27111" y="478"/>
                    <a:pt x="29754" y="1292"/>
                  </a:cubicBezTo>
                  <a:cubicBezTo>
                    <a:pt x="30528" y="1530"/>
                    <a:pt x="31290" y="1827"/>
                    <a:pt x="32004" y="2149"/>
                  </a:cubicBezTo>
                  <a:lnTo>
                    <a:pt x="32004" y="2089"/>
                  </a:lnTo>
                  <a:cubicBezTo>
                    <a:pt x="31314" y="1768"/>
                    <a:pt x="30564" y="1470"/>
                    <a:pt x="29778" y="1232"/>
                  </a:cubicBezTo>
                  <a:cubicBezTo>
                    <a:pt x="27135" y="413"/>
                    <a:pt x="24331" y="0"/>
                    <a:pt x="21497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425625" y="3310350"/>
              <a:ext cx="178625" cy="8075"/>
            </a:xfrm>
            <a:custGeom>
              <a:avLst/>
              <a:gdLst/>
              <a:ahLst/>
              <a:cxnLst/>
              <a:rect l="l" t="t" r="r" b="b"/>
              <a:pathLst>
                <a:path w="7145" h="323" extrusionOk="0">
                  <a:moveTo>
                    <a:pt x="3412" y="1"/>
                  </a:moveTo>
                  <a:cubicBezTo>
                    <a:pt x="2218" y="1"/>
                    <a:pt x="1078" y="108"/>
                    <a:pt x="1" y="322"/>
                  </a:cubicBezTo>
                  <a:lnTo>
                    <a:pt x="346" y="322"/>
                  </a:lnTo>
                  <a:cubicBezTo>
                    <a:pt x="1328" y="144"/>
                    <a:pt x="2355" y="54"/>
                    <a:pt x="3425" y="54"/>
                  </a:cubicBezTo>
                  <a:cubicBezTo>
                    <a:pt x="4496" y="54"/>
                    <a:pt x="5609" y="144"/>
                    <a:pt x="6764" y="322"/>
                  </a:cubicBezTo>
                  <a:lnTo>
                    <a:pt x="7145" y="322"/>
                  </a:lnTo>
                  <a:cubicBezTo>
                    <a:pt x="5853" y="108"/>
                    <a:pt x="4606" y="1"/>
                    <a:pt x="341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1607325" y="3114150"/>
              <a:ext cx="779600" cy="204575"/>
            </a:xfrm>
            <a:custGeom>
              <a:avLst/>
              <a:gdLst/>
              <a:ahLst/>
              <a:cxnLst/>
              <a:rect l="l" t="t" r="r" b="b"/>
              <a:pathLst>
                <a:path w="31184" h="8183" extrusionOk="0">
                  <a:moveTo>
                    <a:pt x="20328" y="0"/>
                  </a:moveTo>
                  <a:cubicBezTo>
                    <a:pt x="18785" y="0"/>
                    <a:pt x="17233" y="123"/>
                    <a:pt x="15693" y="372"/>
                  </a:cubicBezTo>
                  <a:cubicBezTo>
                    <a:pt x="11347" y="1050"/>
                    <a:pt x="7192" y="2741"/>
                    <a:pt x="3704" y="5206"/>
                  </a:cubicBezTo>
                  <a:cubicBezTo>
                    <a:pt x="2430" y="6111"/>
                    <a:pt x="1191" y="7146"/>
                    <a:pt x="1" y="8182"/>
                  </a:cubicBezTo>
                  <a:lnTo>
                    <a:pt x="96" y="8182"/>
                  </a:lnTo>
                  <a:cubicBezTo>
                    <a:pt x="1263" y="7170"/>
                    <a:pt x="2489" y="6158"/>
                    <a:pt x="3739" y="5265"/>
                  </a:cubicBezTo>
                  <a:cubicBezTo>
                    <a:pt x="7204" y="2812"/>
                    <a:pt x="11347" y="1134"/>
                    <a:pt x="15693" y="443"/>
                  </a:cubicBezTo>
                  <a:cubicBezTo>
                    <a:pt x="17210" y="206"/>
                    <a:pt x="18739" y="88"/>
                    <a:pt x="20259" y="88"/>
                  </a:cubicBezTo>
                  <a:cubicBezTo>
                    <a:pt x="23094" y="88"/>
                    <a:pt x="25901" y="499"/>
                    <a:pt x="28552" y="1312"/>
                  </a:cubicBezTo>
                  <a:cubicBezTo>
                    <a:pt x="29469" y="1586"/>
                    <a:pt x="30350" y="1943"/>
                    <a:pt x="31183" y="2360"/>
                  </a:cubicBezTo>
                  <a:lnTo>
                    <a:pt x="31183" y="2301"/>
                  </a:lnTo>
                  <a:cubicBezTo>
                    <a:pt x="30362" y="1872"/>
                    <a:pt x="29481" y="1515"/>
                    <a:pt x="28576" y="1229"/>
                  </a:cubicBezTo>
                  <a:cubicBezTo>
                    <a:pt x="25943" y="413"/>
                    <a:pt x="23151" y="0"/>
                    <a:pt x="20328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1628475" y="3140250"/>
              <a:ext cx="758450" cy="178475"/>
            </a:xfrm>
            <a:custGeom>
              <a:avLst/>
              <a:gdLst/>
              <a:ahLst/>
              <a:cxnLst/>
              <a:rect l="l" t="t" r="r" b="b"/>
              <a:pathLst>
                <a:path w="30338" h="7139" extrusionOk="0">
                  <a:moveTo>
                    <a:pt x="19056" y="1"/>
                  </a:moveTo>
                  <a:cubicBezTo>
                    <a:pt x="17524" y="1"/>
                    <a:pt x="15983" y="121"/>
                    <a:pt x="14454" y="364"/>
                  </a:cubicBezTo>
                  <a:cubicBezTo>
                    <a:pt x="10109" y="1054"/>
                    <a:pt x="5953" y="2733"/>
                    <a:pt x="2477" y="5209"/>
                  </a:cubicBezTo>
                  <a:cubicBezTo>
                    <a:pt x="1631" y="5805"/>
                    <a:pt x="810" y="6471"/>
                    <a:pt x="0" y="7138"/>
                  </a:cubicBezTo>
                  <a:lnTo>
                    <a:pt x="95" y="7138"/>
                  </a:lnTo>
                  <a:cubicBezTo>
                    <a:pt x="881" y="6483"/>
                    <a:pt x="1679" y="5840"/>
                    <a:pt x="2524" y="5245"/>
                  </a:cubicBezTo>
                  <a:cubicBezTo>
                    <a:pt x="5989" y="2792"/>
                    <a:pt x="10120" y="1114"/>
                    <a:pt x="14466" y="423"/>
                  </a:cubicBezTo>
                  <a:cubicBezTo>
                    <a:pt x="15983" y="186"/>
                    <a:pt x="17513" y="68"/>
                    <a:pt x="19035" y="68"/>
                  </a:cubicBezTo>
                  <a:cubicBezTo>
                    <a:pt x="21873" y="68"/>
                    <a:pt x="24682" y="478"/>
                    <a:pt x="27325" y="1292"/>
                  </a:cubicBezTo>
                  <a:cubicBezTo>
                    <a:pt x="28385" y="1614"/>
                    <a:pt x="29397" y="2030"/>
                    <a:pt x="30337" y="2542"/>
                  </a:cubicBezTo>
                  <a:lnTo>
                    <a:pt x="30337" y="2471"/>
                  </a:lnTo>
                  <a:cubicBezTo>
                    <a:pt x="29397" y="1971"/>
                    <a:pt x="28397" y="1554"/>
                    <a:pt x="27349" y="1233"/>
                  </a:cubicBezTo>
                  <a:cubicBezTo>
                    <a:pt x="24698" y="413"/>
                    <a:pt x="21891" y="1"/>
                    <a:pt x="1905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1651075" y="3166225"/>
              <a:ext cx="736150" cy="152500"/>
            </a:xfrm>
            <a:custGeom>
              <a:avLst/>
              <a:gdLst/>
              <a:ahLst/>
              <a:cxnLst/>
              <a:rect l="l" t="t" r="r" b="b"/>
              <a:pathLst>
                <a:path w="29446" h="6100" extrusionOk="0">
                  <a:moveTo>
                    <a:pt x="17816" y="1"/>
                  </a:moveTo>
                  <a:cubicBezTo>
                    <a:pt x="16273" y="1"/>
                    <a:pt x="14721" y="124"/>
                    <a:pt x="13181" y="372"/>
                  </a:cubicBezTo>
                  <a:cubicBezTo>
                    <a:pt x="8835" y="1051"/>
                    <a:pt x="4680" y="2742"/>
                    <a:pt x="1192" y="5206"/>
                  </a:cubicBezTo>
                  <a:cubicBezTo>
                    <a:pt x="799" y="5492"/>
                    <a:pt x="394" y="5790"/>
                    <a:pt x="1" y="6099"/>
                  </a:cubicBezTo>
                  <a:lnTo>
                    <a:pt x="108" y="6099"/>
                  </a:lnTo>
                  <a:cubicBezTo>
                    <a:pt x="477" y="5813"/>
                    <a:pt x="858" y="5516"/>
                    <a:pt x="1239" y="5254"/>
                  </a:cubicBezTo>
                  <a:cubicBezTo>
                    <a:pt x="4716" y="2801"/>
                    <a:pt x="8847" y="1110"/>
                    <a:pt x="13193" y="432"/>
                  </a:cubicBezTo>
                  <a:cubicBezTo>
                    <a:pt x="14721" y="189"/>
                    <a:pt x="16263" y="68"/>
                    <a:pt x="17795" y="68"/>
                  </a:cubicBezTo>
                  <a:cubicBezTo>
                    <a:pt x="20622" y="68"/>
                    <a:pt x="23419" y="479"/>
                    <a:pt x="26052" y="1289"/>
                  </a:cubicBezTo>
                  <a:cubicBezTo>
                    <a:pt x="27242" y="1670"/>
                    <a:pt x="28385" y="2158"/>
                    <a:pt x="29445" y="2742"/>
                  </a:cubicBezTo>
                  <a:lnTo>
                    <a:pt x="29445" y="2682"/>
                  </a:lnTo>
                  <a:cubicBezTo>
                    <a:pt x="28385" y="2099"/>
                    <a:pt x="27254" y="1611"/>
                    <a:pt x="26064" y="1230"/>
                  </a:cubicBezTo>
                  <a:cubicBezTo>
                    <a:pt x="23431" y="414"/>
                    <a:pt x="20639" y="1"/>
                    <a:pt x="1781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1676400" y="3192350"/>
              <a:ext cx="709925" cy="126375"/>
            </a:xfrm>
            <a:custGeom>
              <a:avLst/>
              <a:gdLst/>
              <a:ahLst/>
              <a:cxnLst/>
              <a:rect l="l" t="t" r="r" b="b"/>
              <a:pathLst>
                <a:path w="28397" h="5055" extrusionOk="0">
                  <a:moveTo>
                    <a:pt x="16377" y="0"/>
                  </a:moveTo>
                  <a:cubicBezTo>
                    <a:pt x="14845" y="0"/>
                    <a:pt x="13304" y="121"/>
                    <a:pt x="11775" y="363"/>
                  </a:cubicBezTo>
                  <a:cubicBezTo>
                    <a:pt x="7501" y="1054"/>
                    <a:pt x="3441" y="2661"/>
                    <a:pt x="0" y="5054"/>
                  </a:cubicBezTo>
                  <a:lnTo>
                    <a:pt x="107" y="5054"/>
                  </a:lnTo>
                  <a:cubicBezTo>
                    <a:pt x="3512" y="2709"/>
                    <a:pt x="7549" y="1113"/>
                    <a:pt x="11775" y="446"/>
                  </a:cubicBezTo>
                  <a:cubicBezTo>
                    <a:pt x="13303" y="204"/>
                    <a:pt x="14845" y="83"/>
                    <a:pt x="16378" y="83"/>
                  </a:cubicBezTo>
                  <a:cubicBezTo>
                    <a:pt x="19204" y="83"/>
                    <a:pt x="22002" y="493"/>
                    <a:pt x="24634" y="1304"/>
                  </a:cubicBezTo>
                  <a:cubicBezTo>
                    <a:pt x="25991" y="1720"/>
                    <a:pt x="27265" y="2292"/>
                    <a:pt x="28396" y="2971"/>
                  </a:cubicBezTo>
                  <a:lnTo>
                    <a:pt x="28396" y="2899"/>
                  </a:lnTo>
                  <a:cubicBezTo>
                    <a:pt x="27289" y="2209"/>
                    <a:pt x="26003" y="1637"/>
                    <a:pt x="24670" y="1232"/>
                  </a:cubicBezTo>
                  <a:cubicBezTo>
                    <a:pt x="22019" y="413"/>
                    <a:pt x="19212" y="0"/>
                    <a:pt x="16377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1707650" y="3218325"/>
              <a:ext cx="679275" cy="100400"/>
            </a:xfrm>
            <a:custGeom>
              <a:avLst/>
              <a:gdLst/>
              <a:ahLst/>
              <a:cxnLst/>
              <a:rect l="l" t="t" r="r" b="b"/>
              <a:pathLst>
                <a:path w="27171" h="4016" extrusionOk="0">
                  <a:moveTo>
                    <a:pt x="14791" y="0"/>
                  </a:moveTo>
                  <a:cubicBezTo>
                    <a:pt x="13248" y="0"/>
                    <a:pt x="11696" y="124"/>
                    <a:pt x="10156" y="372"/>
                  </a:cubicBezTo>
                  <a:cubicBezTo>
                    <a:pt x="6537" y="955"/>
                    <a:pt x="3072" y="2205"/>
                    <a:pt x="0" y="4015"/>
                  </a:cubicBezTo>
                  <a:lnTo>
                    <a:pt x="119" y="4015"/>
                  </a:lnTo>
                  <a:cubicBezTo>
                    <a:pt x="3155" y="2229"/>
                    <a:pt x="6596" y="1015"/>
                    <a:pt x="10156" y="443"/>
                  </a:cubicBezTo>
                  <a:cubicBezTo>
                    <a:pt x="11673" y="206"/>
                    <a:pt x="13203" y="89"/>
                    <a:pt x="14725" y="89"/>
                  </a:cubicBezTo>
                  <a:cubicBezTo>
                    <a:pt x="17563" y="89"/>
                    <a:pt x="20372" y="499"/>
                    <a:pt x="23015" y="1312"/>
                  </a:cubicBezTo>
                  <a:cubicBezTo>
                    <a:pt x="24515" y="1765"/>
                    <a:pt x="25932" y="2420"/>
                    <a:pt x="27170" y="3217"/>
                  </a:cubicBezTo>
                  <a:lnTo>
                    <a:pt x="27170" y="3134"/>
                  </a:lnTo>
                  <a:cubicBezTo>
                    <a:pt x="25932" y="2336"/>
                    <a:pt x="24527" y="1693"/>
                    <a:pt x="23039" y="1229"/>
                  </a:cubicBezTo>
                  <a:cubicBezTo>
                    <a:pt x="20406" y="413"/>
                    <a:pt x="17614" y="0"/>
                    <a:pt x="147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1746050" y="3244225"/>
              <a:ext cx="624800" cy="74500"/>
            </a:xfrm>
            <a:custGeom>
              <a:avLst/>
              <a:gdLst/>
              <a:ahLst/>
              <a:cxnLst/>
              <a:rect l="l" t="t" r="r" b="b"/>
              <a:pathLst>
                <a:path w="24992" h="2980" extrusionOk="0">
                  <a:moveTo>
                    <a:pt x="12864" y="1"/>
                  </a:moveTo>
                  <a:cubicBezTo>
                    <a:pt x="11325" y="1"/>
                    <a:pt x="9776" y="124"/>
                    <a:pt x="8239" y="372"/>
                  </a:cubicBezTo>
                  <a:cubicBezTo>
                    <a:pt x="5358" y="836"/>
                    <a:pt x="2560" y="1729"/>
                    <a:pt x="0" y="2979"/>
                  </a:cubicBezTo>
                  <a:lnTo>
                    <a:pt x="155" y="2979"/>
                  </a:lnTo>
                  <a:cubicBezTo>
                    <a:pt x="2679" y="1765"/>
                    <a:pt x="5417" y="884"/>
                    <a:pt x="8251" y="431"/>
                  </a:cubicBezTo>
                  <a:cubicBezTo>
                    <a:pt x="9768" y="194"/>
                    <a:pt x="11296" y="76"/>
                    <a:pt x="12817" y="76"/>
                  </a:cubicBezTo>
                  <a:cubicBezTo>
                    <a:pt x="15652" y="76"/>
                    <a:pt x="18459" y="487"/>
                    <a:pt x="21110" y="1300"/>
                  </a:cubicBezTo>
                  <a:cubicBezTo>
                    <a:pt x="22467" y="1717"/>
                    <a:pt x="23741" y="2301"/>
                    <a:pt x="24884" y="2967"/>
                  </a:cubicBezTo>
                  <a:lnTo>
                    <a:pt x="24991" y="2967"/>
                  </a:lnTo>
                  <a:cubicBezTo>
                    <a:pt x="23836" y="2253"/>
                    <a:pt x="22503" y="1670"/>
                    <a:pt x="21122" y="1241"/>
                  </a:cubicBezTo>
                  <a:cubicBezTo>
                    <a:pt x="18486" y="416"/>
                    <a:pt x="15690" y="1"/>
                    <a:pt x="1286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1796050" y="3270400"/>
              <a:ext cx="514975" cy="48325"/>
            </a:xfrm>
            <a:custGeom>
              <a:avLst/>
              <a:gdLst/>
              <a:ahLst/>
              <a:cxnLst/>
              <a:rect l="l" t="t" r="r" b="b"/>
              <a:pathLst>
                <a:path w="20599" h="1933" extrusionOk="0">
                  <a:moveTo>
                    <a:pt x="10482" y="1"/>
                  </a:moveTo>
                  <a:cubicBezTo>
                    <a:pt x="8938" y="1"/>
                    <a:pt x="7386" y="124"/>
                    <a:pt x="5846" y="372"/>
                  </a:cubicBezTo>
                  <a:cubicBezTo>
                    <a:pt x="3834" y="682"/>
                    <a:pt x="1870" y="1218"/>
                    <a:pt x="0" y="1932"/>
                  </a:cubicBezTo>
                  <a:lnTo>
                    <a:pt x="179" y="1932"/>
                  </a:lnTo>
                  <a:cubicBezTo>
                    <a:pt x="2012" y="1254"/>
                    <a:pt x="3917" y="742"/>
                    <a:pt x="5858" y="432"/>
                  </a:cubicBezTo>
                  <a:cubicBezTo>
                    <a:pt x="7386" y="189"/>
                    <a:pt x="8928" y="69"/>
                    <a:pt x="10461" y="69"/>
                  </a:cubicBezTo>
                  <a:cubicBezTo>
                    <a:pt x="13287" y="69"/>
                    <a:pt x="16085" y="479"/>
                    <a:pt x="18717" y="1289"/>
                  </a:cubicBezTo>
                  <a:cubicBezTo>
                    <a:pt x="19300" y="1468"/>
                    <a:pt x="19884" y="1682"/>
                    <a:pt x="20443" y="1920"/>
                  </a:cubicBezTo>
                  <a:lnTo>
                    <a:pt x="20598" y="1920"/>
                  </a:lnTo>
                  <a:cubicBezTo>
                    <a:pt x="20003" y="1658"/>
                    <a:pt x="19372" y="1432"/>
                    <a:pt x="18741" y="1230"/>
                  </a:cubicBezTo>
                  <a:cubicBezTo>
                    <a:pt x="16100" y="414"/>
                    <a:pt x="13305" y="1"/>
                    <a:pt x="1048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1868675" y="3296150"/>
              <a:ext cx="355425" cy="22275"/>
            </a:xfrm>
            <a:custGeom>
              <a:avLst/>
              <a:gdLst/>
              <a:ahLst/>
              <a:cxnLst/>
              <a:rect l="l" t="t" r="r" b="b"/>
              <a:pathLst>
                <a:path w="14217" h="891" extrusionOk="0">
                  <a:moveTo>
                    <a:pt x="7146" y="0"/>
                  </a:moveTo>
                  <a:cubicBezTo>
                    <a:pt x="5618" y="0"/>
                    <a:pt x="4082" y="121"/>
                    <a:pt x="2560" y="366"/>
                  </a:cubicBezTo>
                  <a:cubicBezTo>
                    <a:pt x="1691" y="497"/>
                    <a:pt x="846" y="676"/>
                    <a:pt x="0" y="890"/>
                  </a:cubicBezTo>
                  <a:lnTo>
                    <a:pt x="250" y="890"/>
                  </a:lnTo>
                  <a:cubicBezTo>
                    <a:pt x="1012" y="712"/>
                    <a:pt x="1786" y="545"/>
                    <a:pt x="2560" y="426"/>
                  </a:cubicBezTo>
                  <a:cubicBezTo>
                    <a:pt x="4073" y="186"/>
                    <a:pt x="5602" y="66"/>
                    <a:pt x="7122" y="66"/>
                  </a:cubicBezTo>
                  <a:cubicBezTo>
                    <a:pt x="9443" y="66"/>
                    <a:pt x="11747" y="344"/>
                    <a:pt x="13955" y="890"/>
                  </a:cubicBezTo>
                  <a:lnTo>
                    <a:pt x="14217" y="890"/>
                  </a:lnTo>
                  <a:cubicBezTo>
                    <a:pt x="11937" y="300"/>
                    <a:pt x="9551" y="0"/>
                    <a:pt x="714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1261450" y="3318400"/>
              <a:ext cx="80700" cy="1350"/>
            </a:xfrm>
            <a:custGeom>
              <a:avLst/>
              <a:gdLst/>
              <a:ahLst/>
              <a:cxnLst/>
              <a:rect l="l" t="t" r="r" b="b"/>
              <a:pathLst>
                <a:path w="3228" h="54" extrusionOk="0">
                  <a:moveTo>
                    <a:pt x="1" y="0"/>
                  </a:moveTo>
                  <a:cubicBezTo>
                    <a:pt x="554" y="36"/>
                    <a:pt x="1099" y="54"/>
                    <a:pt x="1636" y="54"/>
                  </a:cubicBezTo>
                  <a:cubicBezTo>
                    <a:pt x="2174" y="54"/>
                    <a:pt x="2703" y="36"/>
                    <a:pt x="3227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1244500" y="3318400"/>
              <a:ext cx="112825" cy="3375"/>
            </a:xfrm>
            <a:custGeom>
              <a:avLst/>
              <a:gdLst/>
              <a:ahLst/>
              <a:cxnLst/>
              <a:rect l="l" t="t" r="r" b="b"/>
              <a:pathLst>
                <a:path w="4513" h="135" extrusionOk="0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1244500" y="3318400"/>
              <a:ext cx="112825" cy="3375"/>
            </a:xfrm>
            <a:custGeom>
              <a:avLst/>
              <a:gdLst/>
              <a:ahLst/>
              <a:cxnLst/>
              <a:rect l="l" t="t" r="r" b="b"/>
              <a:pathLst>
                <a:path w="4513" h="135" extrusionOk="0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411050" y="3318400"/>
              <a:ext cx="23550" cy="4775"/>
            </a:xfrm>
            <a:custGeom>
              <a:avLst/>
              <a:gdLst/>
              <a:ahLst/>
              <a:cxnLst/>
              <a:rect l="l" t="t" r="r" b="b"/>
              <a:pathLst>
                <a:path w="942" h="191" extrusionOk="0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411050" y="3318400"/>
              <a:ext cx="23550" cy="4775"/>
            </a:xfrm>
            <a:custGeom>
              <a:avLst/>
              <a:gdLst/>
              <a:ahLst/>
              <a:cxnLst/>
              <a:rect l="l" t="t" r="r" b="b"/>
              <a:pathLst>
                <a:path w="942" h="191" extrusionOk="0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63" name="Google Shape;663;p16"/>
          <p:cNvSpPr/>
          <p:nvPr/>
        </p:nvSpPr>
        <p:spPr>
          <a:xfrm>
            <a:off x="960084" y="1779933"/>
            <a:ext cx="4636000" cy="879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4" name="Google Shape;664;p16"/>
          <p:cNvSpPr/>
          <p:nvPr/>
        </p:nvSpPr>
        <p:spPr>
          <a:xfrm>
            <a:off x="960084" y="2988633"/>
            <a:ext cx="4636000" cy="1714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65" name="Google Shape;665;p16"/>
          <p:cNvGrpSpPr/>
          <p:nvPr/>
        </p:nvGrpSpPr>
        <p:grpSpPr>
          <a:xfrm flipH="1">
            <a:off x="107" y="4077756"/>
            <a:ext cx="3496584" cy="2780029"/>
            <a:chOff x="5005075" y="2239400"/>
            <a:chExt cx="749525" cy="595925"/>
          </a:xfrm>
        </p:grpSpPr>
        <p:sp>
          <p:nvSpPr>
            <p:cNvPr id="666" name="Google Shape;666;p16"/>
            <p:cNvSpPr/>
            <p:nvPr/>
          </p:nvSpPr>
          <p:spPr>
            <a:xfrm>
              <a:off x="5005075" y="2239400"/>
              <a:ext cx="748925" cy="595925"/>
            </a:xfrm>
            <a:custGeom>
              <a:avLst/>
              <a:gdLst/>
              <a:ahLst/>
              <a:cxnLst/>
              <a:rect l="l" t="t" r="r" b="b"/>
              <a:pathLst>
                <a:path w="29957" h="23837" extrusionOk="0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5043775" y="2286125"/>
              <a:ext cx="710825" cy="549200"/>
            </a:xfrm>
            <a:custGeom>
              <a:avLst/>
              <a:gdLst/>
              <a:ahLst/>
              <a:cxnLst/>
              <a:rect l="l" t="t" r="r" b="b"/>
              <a:pathLst>
                <a:path w="28433" h="21968" extrusionOk="0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5082175" y="2323325"/>
              <a:ext cx="671525" cy="512000"/>
            </a:xfrm>
            <a:custGeom>
              <a:avLst/>
              <a:gdLst/>
              <a:ahLst/>
              <a:cxnLst/>
              <a:rect l="l" t="t" r="r" b="b"/>
              <a:pathLst>
                <a:path w="26861" h="20480" extrusionOk="0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5121175" y="2355475"/>
              <a:ext cx="632825" cy="479850"/>
            </a:xfrm>
            <a:custGeom>
              <a:avLst/>
              <a:gdLst/>
              <a:ahLst/>
              <a:cxnLst/>
              <a:rect l="l" t="t" r="r" b="b"/>
              <a:pathLst>
                <a:path w="25313" h="19194" extrusionOk="0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5160150" y="2382575"/>
              <a:ext cx="594150" cy="452750"/>
            </a:xfrm>
            <a:custGeom>
              <a:avLst/>
              <a:gdLst/>
              <a:ahLst/>
              <a:cxnLst/>
              <a:rect l="l" t="t" r="r" b="b"/>
              <a:pathLst>
                <a:path w="23766" h="18110" extrusionOk="0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5198850" y="2407575"/>
              <a:ext cx="555150" cy="427750"/>
            </a:xfrm>
            <a:custGeom>
              <a:avLst/>
              <a:gdLst/>
              <a:ahLst/>
              <a:cxnLst/>
              <a:rect l="l" t="t" r="r" b="b"/>
              <a:pathLst>
                <a:path w="22206" h="17110" extrusionOk="0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5238450" y="2429900"/>
              <a:ext cx="515550" cy="405425"/>
            </a:xfrm>
            <a:custGeom>
              <a:avLst/>
              <a:gdLst/>
              <a:ahLst/>
              <a:cxnLst/>
              <a:rect l="l" t="t" r="r" b="b"/>
              <a:pathLst>
                <a:path w="20622" h="16217" extrusionOk="0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5277425" y="2451025"/>
              <a:ext cx="476575" cy="384300"/>
            </a:xfrm>
            <a:custGeom>
              <a:avLst/>
              <a:gdLst/>
              <a:ahLst/>
              <a:cxnLst/>
              <a:rect l="l" t="t" r="r" b="b"/>
              <a:pathLst>
                <a:path w="19063" h="15372" extrusionOk="0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5317325" y="2471850"/>
              <a:ext cx="436675" cy="363175"/>
            </a:xfrm>
            <a:custGeom>
              <a:avLst/>
              <a:gdLst/>
              <a:ahLst/>
              <a:cxnLst/>
              <a:rect l="l" t="t" r="r" b="b"/>
              <a:pathLst>
                <a:path w="17467" h="14527" extrusionOk="0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5356600" y="2493000"/>
              <a:ext cx="397400" cy="342025"/>
            </a:xfrm>
            <a:custGeom>
              <a:avLst/>
              <a:gdLst/>
              <a:ahLst/>
              <a:cxnLst/>
              <a:rect l="l" t="t" r="r" b="b"/>
              <a:pathLst>
                <a:path w="15896" h="13681" extrusionOk="0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16"/>
            <p:cNvSpPr/>
            <p:nvPr/>
          </p:nvSpPr>
          <p:spPr>
            <a:xfrm>
              <a:off x="5396500" y="2514725"/>
              <a:ext cx="357200" cy="320300"/>
            </a:xfrm>
            <a:custGeom>
              <a:avLst/>
              <a:gdLst/>
              <a:ahLst/>
              <a:cxnLst/>
              <a:rect l="l" t="t" r="r" b="b"/>
              <a:pathLst>
                <a:path w="14288" h="12812" extrusionOk="0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5436675" y="2538250"/>
              <a:ext cx="317025" cy="296775"/>
            </a:xfrm>
            <a:custGeom>
              <a:avLst/>
              <a:gdLst/>
              <a:ahLst/>
              <a:cxnLst/>
              <a:rect l="l" t="t" r="r" b="b"/>
              <a:pathLst>
                <a:path w="12681" h="11871" extrusionOk="0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5476875" y="2563850"/>
              <a:ext cx="276825" cy="271175"/>
            </a:xfrm>
            <a:custGeom>
              <a:avLst/>
              <a:gdLst/>
              <a:ahLst/>
              <a:cxnLst/>
              <a:rect l="l" t="t" r="r" b="b"/>
              <a:pathLst>
                <a:path w="11073" h="10847" extrusionOk="0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5517350" y="2592425"/>
              <a:ext cx="236650" cy="242900"/>
            </a:xfrm>
            <a:custGeom>
              <a:avLst/>
              <a:gdLst/>
              <a:ahLst/>
              <a:cxnLst/>
              <a:rect l="l" t="t" r="r" b="b"/>
              <a:pathLst>
                <a:path w="9466" h="9716" extrusionOk="0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80" name="Google Shape;680;p16"/>
          <p:cNvGrpSpPr/>
          <p:nvPr/>
        </p:nvGrpSpPr>
        <p:grpSpPr>
          <a:xfrm>
            <a:off x="8693139" y="4077598"/>
            <a:ext cx="3496584" cy="2780029"/>
            <a:chOff x="5005075" y="2239400"/>
            <a:chExt cx="749525" cy="595925"/>
          </a:xfrm>
        </p:grpSpPr>
        <p:sp>
          <p:nvSpPr>
            <p:cNvPr id="681" name="Google Shape;681;p16"/>
            <p:cNvSpPr/>
            <p:nvPr/>
          </p:nvSpPr>
          <p:spPr>
            <a:xfrm>
              <a:off x="5005075" y="2239400"/>
              <a:ext cx="748925" cy="595925"/>
            </a:xfrm>
            <a:custGeom>
              <a:avLst/>
              <a:gdLst/>
              <a:ahLst/>
              <a:cxnLst/>
              <a:rect l="l" t="t" r="r" b="b"/>
              <a:pathLst>
                <a:path w="29957" h="23837" extrusionOk="0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5043775" y="2286125"/>
              <a:ext cx="710825" cy="549200"/>
            </a:xfrm>
            <a:custGeom>
              <a:avLst/>
              <a:gdLst/>
              <a:ahLst/>
              <a:cxnLst/>
              <a:rect l="l" t="t" r="r" b="b"/>
              <a:pathLst>
                <a:path w="28433" h="21968" extrusionOk="0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5082175" y="2323325"/>
              <a:ext cx="671525" cy="512000"/>
            </a:xfrm>
            <a:custGeom>
              <a:avLst/>
              <a:gdLst/>
              <a:ahLst/>
              <a:cxnLst/>
              <a:rect l="l" t="t" r="r" b="b"/>
              <a:pathLst>
                <a:path w="26861" h="20480" extrusionOk="0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5121175" y="2355475"/>
              <a:ext cx="632825" cy="479850"/>
            </a:xfrm>
            <a:custGeom>
              <a:avLst/>
              <a:gdLst/>
              <a:ahLst/>
              <a:cxnLst/>
              <a:rect l="l" t="t" r="r" b="b"/>
              <a:pathLst>
                <a:path w="25313" h="19194" extrusionOk="0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5160150" y="2382575"/>
              <a:ext cx="594150" cy="452750"/>
            </a:xfrm>
            <a:custGeom>
              <a:avLst/>
              <a:gdLst/>
              <a:ahLst/>
              <a:cxnLst/>
              <a:rect l="l" t="t" r="r" b="b"/>
              <a:pathLst>
                <a:path w="23766" h="18110" extrusionOk="0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5198850" y="2407575"/>
              <a:ext cx="555150" cy="427750"/>
            </a:xfrm>
            <a:custGeom>
              <a:avLst/>
              <a:gdLst/>
              <a:ahLst/>
              <a:cxnLst/>
              <a:rect l="l" t="t" r="r" b="b"/>
              <a:pathLst>
                <a:path w="22206" h="17110" extrusionOk="0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5238450" y="2429900"/>
              <a:ext cx="515550" cy="405425"/>
            </a:xfrm>
            <a:custGeom>
              <a:avLst/>
              <a:gdLst/>
              <a:ahLst/>
              <a:cxnLst/>
              <a:rect l="l" t="t" r="r" b="b"/>
              <a:pathLst>
                <a:path w="20622" h="16217" extrusionOk="0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5277425" y="2451025"/>
              <a:ext cx="476575" cy="384300"/>
            </a:xfrm>
            <a:custGeom>
              <a:avLst/>
              <a:gdLst/>
              <a:ahLst/>
              <a:cxnLst/>
              <a:rect l="l" t="t" r="r" b="b"/>
              <a:pathLst>
                <a:path w="19063" h="15372" extrusionOk="0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5317325" y="2471850"/>
              <a:ext cx="436675" cy="363175"/>
            </a:xfrm>
            <a:custGeom>
              <a:avLst/>
              <a:gdLst/>
              <a:ahLst/>
              <a:cxnLst/>
              <a:rect l="l" t="t" r="r" b="b"/>
              <a:pathLst>
                <a:path w="17467" h="14527" extrusionOk="0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5356600" y="2493000"/>
              <a:ext cx="397400" cy="342025"/>
            </a:xfrm>
            <a:custGeom>
              <a:avLst/>
              <a:gdLst/>
              <a:ahLst/>
              <a:cxnLst/>
              <a:rect l="l" t="t" r="r" b="b"/>
              <a:pathLst>
                <a:path w="15896" h="13681" extrusionOk="0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5396500" y="2514725"/>
              <a:ext cx="357200" cy="320300"/>
            </a:xfrm>
            <a:custGeom>
              <a:avLst/>
              <a:gdLst/>
              <a:ahLst/>
              <a:cxnLst/>
              <a:rect l="l" t="t" r="r" b="b"/>
              <a:pathLst>
                <a:path w="14288" h="12812" extrusionOk="0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5436675" y="2538250"/>
              <a:ext cx="317025" cy="296775"/>
            </a:xfrm>
            <a:custGeom>
              <a:avLst/>
              <a:gdLst/>
              <a:ahLst/>
              <a:cxnLst/>
              <a:rect l="l" t="t" r="r" b="b"/>
              <a:pathLst>
                <a:path w="12681" h="11871" extrusionOk="0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5476875" y="2563850"/>
              <a:ext cx="276825" cy="271175"/>
            </a:xfrm>
            <a:custGeom>
              <a:avLst/>
              <a:gdLst/>
              <a:ahLst/>
              <a:cxnLst/>
              <a:rect l="l" t="t" r="r" b="b"/>
              <a:pathLst>
                <a:path w="11073" h="10847" extrusionOk="0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5517350" y="2592425"/>
              <a:ext cx="236650" cy="242900"/>
            </a:xfrm>
            <a:custGeom>
              <a:avLst/>
              <a:gdLst/>
              <a:ahLst/>
              <a:cxnLst/>
              <a:rect l="l" t="t" r="r" b="b"/>
              <a:pathLst>
                <a:path w="9466" h="9716" extrusionOk="0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95" name="Google Shape;695;p16"/>
          <p:cNvSpPr txBox="1">
            <a:spLocks noGrp="1"/>
          </p:cNvSpPr>
          <p:nvPr>
            <p:ph type="title"/>
          </p:nvPr>
        </p:nvSpPr>
        <p:spPr>
          <a:xfrm>
            <a:off x="1307133" y="1708933"/>
            <a:ext cx="38824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16"/>
          <p:cNvSpPr txBox="1">
            <a:spLocks noGrp="1"/>
          </p:cNvSpPr>
          <p:nvPr>
            <p:ph type="subTitle" idx="1"/>
          </p:nvPr>
        </p:nvSpPr>
        <p:spPr>
          <a:xfrm>
            <a:off x="1307267" y="3370333"/>
            <a:ext cx="3882400" cy="1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274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7"/>
          <p:cNvSpPr/>
          <p:nvPr/>
        </p:nvSpPr>
        <p:spPr>
          <a:xfrm>
            <a:off x="2785967" y="4649633"/>
            <a:ext cx="6620000" cy="1428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" name="Google Shape;699;p17"/>
          <p:cNvSpPr/>
          <p:nvPr/>
        </p:nvSpPr>
        <p:spPr>
          <a:xfrm>
            <a:off x="2591200" y="1539100"/>
            <a:ext cx="7009600" cy="2928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00" name="Google Shape;700;p17"/>
          <p:cNvGrpSpPr/>
          <p:nvPr/>
        </p:nvGrpSpPr>
        <p:grpSpPr>
          <a:xfrm rot="10800000" flipH="1">
            <a:off x="7" y="3037077"/>
            <a:ext cx="3389867" cy="3820927"/>
            <a:chOff x="551550" y="1218425"/>
            <a:chExt cx="1388000" cy="1564500"/>
          </a:xfrm>
        </p:grpSpPr>
        <p:sp>
          <p:nvSpPr>
            <p:cNvPr id="701" name="Google Shape;701;p17"/>
            <p:cNvSpPr/>
            <p:nvPr/>
          </p:nvSpPr>
          <p:spPr>
            <a:xfrm>
              <a:off x="551850" y="1218725"/>
              <a:ext cx="1387700" cy="1564200"/>
            </a:xfrm>
            <a:custGeom>
              <a:avLst/>
              <a:gdLst/>
              <a:ahLst/>
              <a:cxnLst/>
              <a:rect l="l" t="t" r="r" b="b"/>
              <a:pathLst>
                <a:path w="55508" h="62568" extrusionOk="0">
                  <a:moveTo>
                    <a:pt x="55114" y="1"/>
                  </a:moveTo>
                  <a:cubicBezTo>
                    <a:pt x="49792" y="2072"/>
                    <a:pt x="45065" y="5240"/>
                    <a:pt x="41327" y="9383"/>
                  </a:cubicBezTo>
                  <a:cubicBezTo>
                    <a:pt x="36552" y="14657"/>
                    <a:pt x="33421" y="21372"/>
                    <a:pt x="30373" y="27838"/>
                  </a:cubicBezTo>
                  <a:cubicBezTo>
                    <a:pt x="28706" y="31421"/>
                    <a:pt x="26944" y="35136"/>
                    <a:pt x="24944" y="38613"/>
                  </a:cubicBezTo>
                  <a:cubicBezTo>
                    <a:pt x="19038" y="48733"/>
                    <a:pt x="10323" y="56817"/>
                    <a:pt x="0" y="62425"/>
                  </a:cubicBezTo>
                  <a:lnTo>
                    <a:pt x="0" y="62568"/>
                  </a:lnTo>
                  <a:cubicBezTo>
                    <a:pt x="10371" y="56960"/>
                    <a:pt x="19110" y="48852"/>
                    <a:pt x="25027" y="38684"/>
                  </a:cubicBezTo>
                  <a:cubicBezTo>
                    <a:pt x="27039" y="35219"/>
                    <a:pt x="28790" y="31505"/>
                    <a:pt x="30468" y="27909"/>
                  </a:cubicBezTo>
                  <a:cubicBezTo>
                    <a:pt x="33481" y="21468"/>
                    <a:pt x="36624" y="14765"/>
                    <a:pt x="41386" y="9514"/>
                  </a:cubicBezTo>
                  <a:cubicBezTo>
                    <a:pt x="45196" y="5299"/>
                    <a:pt x="50066" y="2084"/>
                    <a:pt x="55507" y="13"/>
                  </a:cubicBezTo>
                  <a:lnTo>
                    <a:pt x="55114" y="13"/>
                  </a:lnTo>
                  <a:lnTo>
                    <a:pt x="5511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" name="Google Shape;702;p17"/>
            <p:cNvSpPr/>
            <p:nvPr/>
          </p:nvSpPr>
          <p:spPr>
            <a:xfrm>
              <a:off x="552150" y="1218725"/>
              <a:ext cx="1273400" cy="1510050"/>
            </a:xfrm>
            <a:custGeom>
              <a:avLst/>
              <a:gdLst/>
              <a:ahLst/>
              <a:cxnLst/>
              <a:rect l="l" t="t" r="r" b="b"/>
              <a:pathLst>
                <a:path w="50936" h="60402" extrusionOk="0">
                  <a:moveTo>
                    <a:pt x="50530" y="1"/>
                  </a:moveTo>
                  <a:cubicBezTo>
                    <a:pt x="46482" y="1989"/>
                    <a:pt x="42851" y="4692"/>
                    <a:pt x="39862" y="8002"/>
                  </a:cubicBezTo>
                  <a:cubicBezTo>
                    <a:pt x="35076" y="13288"/>
                    <a:pt x="31956" y="20003"/>
                    <a:pt x="28908" y="26456"/>
                  </a:cubicBezTo>
                  <a:cubicBezTo>
                    <a:pt x="27242" y="30052"/>
                    <a:pt x="25479" y="33767"/>
                    <a:pt x="23467" y="37232"/>
                  </a:cubicBezTo>
                  <a:cubicBezTo>
                    <a:pt x="17859" y="46887"/>
                    <a:pt x="9692" y="54662"/>
                    <a:pt x="0" y="60234"/>
                  </a:cubicBezTo>
                  <a:lnTo>
                    <a:pt x="0" y="60401"/>
                  </a:lnTo>
                  <a:cubicBezTo>
                    <a:pt x="9751" y="54817"/>
                    <a:pt x="17955" y="46983"/>
                    <a:pt x="23610" y="37315"/>
                  </a:cubicBezTo>
                  <a:cubicBezTo>
                    <a:pt x="25610" y="33838"/>
                    <a:pt x="27373" y="30135"/>
                    <a:pt x="29039" y="26540"/>
                  </a:cubicBezTo>
                  <a:cubicBezTo>
                    <a:pt x="32064" y="20087"/>
                    <a:pt x="35195" y="13395"/>
                    <a:pt x="39957" y="8145"/>
                  </a:cubicBezTo>
                  <a:cubicBezTo>
                    <a:pt x="43029" y="4751"/>
                    <a:pt x="46768" y="2025"/>
                    <a:pt x="5093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552150" y="1218425"/>
              <a:ext cx="1169500" cy="1452600"/>
            </a:xfrm>
            <a:custGeom>
              <a:avLst/>
              <a:gdLst/>
              <a:ahLst/>
              <a:cxnLst/>
              <a:rect l="l" t="t" r="r" b="b"/>
              <a:pathLst>
                <a:path w="46780" h="58104" extrusionOk="0">
                  <a:moveTo>
                    <a:pt x="46554" y="1"/>
                  </a:moveTo>
                  <a:cubicBezTo>
                    <a:pt x="43517" y="1799"/>
                    <a:pt x="40767" y="4013"/>
                    <a:pt x="38410" y="6609"/>
                  </a:cubicBezTo>
                  <a:cubicBezTo>
                    <a:pt x="33635" y="11895"/>
                    <a:pt x="30516" y="18598"/>
                    <a:pt x="27456" y="25063"/>
                  </a:cubicBezTo>
                  <a:cubicBezTo>
                    <a:pt x="25789" y="28647"/>
                    <a:pt x="24039" y="32374"/>
                    <a:pt x="22027" y="35839"/>
                  </a:cubicBezTo>
                  <a:cubicBezTo>
                    <a:pt x="16681" y="44995"/>
                    <a:pt x="9049" y="52495"/>
                    <a:pt x="0" y="57972"/>
                  </a:cubicBezTo>
                  <a:lnTo>
                    <a:pt x="0" y="58103"/>
                  </a:lnTo>
                  <a:cubicBezTo>
                    <a:pt x="9096" y="52626"/>
                    <a:pt x="16776" y="45090"/>
                    <a:pt x="22134" y="35898"/>
                  </a:cubicBezTo>
                  <a:cubicBezTo>
                    <a:pt x="24146" y="32433"/>
                    <a:pt x="25896" y="28719"/>
                    <a:pt x="27563" y="25123"/>
                  </a:cubicBezTo>
                  <a:cubicBezTo>
                    <a:pt x="30599" y="18682"/>
                    <a:pt x="33731" y="11979"/>
                    <a:pt x="38505" y="6716"/>
                  </a:cubicBezTo>
                  <a:cubicBezTo>
                    <a:pt x="40886" y="4061"/>
                    <a:pt x="43684" y="1811"/>
                    <a:pt x="4678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551850" y="1218725"/>
              <a:ext cx="1081100" cy="1397225"/>
            </a:xfrm>
            <a:custGeom>
              <a:avLst/>
              <a:gdLst/>
              <a:ahLst/>
              <a:cxnLst/>
              <a:rect l="l" t="t" r="r" b="b"/>
              <a:pathLst>
                <a:path w="43244" h="55889" extrusionOk="0">
                  <a:moveTo>
                    <a:pt x="42982" y="1"/>
                  </a:moveTo>
                  <a:cubicBezTo>
                    <a:pt x="40779" y="1525"/>
                    <a:pt x="38767" y="3275"/>
                    <a:pt x="36981" y="5251"/>
                  </a:cubicBezTo>
                  <a:cubicBezTo>
                    <a:pt x="32207" y="10538"/>
                    <a:pt x="29075" y="17253"/>
                    <a:pt x="26027" y="23706"/>
                  </a:cubicBezTo>
                  <a:cubicBezTo>
                    <a:pt x="24360" y="27302"/>
                    <a:pt x="22610" y="31016"/>
                    <a:pt x="20598" y="34481"/>
                  </a:cubicBezTo>
                  <a:cubicBezTo>
                    <a:pt x="15538" y="43149"/>
                    <a:pt x="8418" y="50340"/>
                    <a:pt x="0" y="55722"/>
                  </a:cubicBezTo>
                  <a:lnTo>
                    <a:pt x="0" y="55889"/>
                  </a:lnTo>
                  <a:cubicBezTo>
                    <a:pt x="8501" y="50471"/>
                    <a:pt x="15657" y="43256"/>
                    <a:pt x="20741" y="34529"/>
                  </a:cubicBezTo>
                  <a:cubicBezTo>
                    <a:pt x="22753" y="31064"/>
                    <a:pt x="24515" y="27361"/>
                    <a:pt x="26182" y="23754"/>
                  </a:cubicBezTo>
                  <a:cubicBezTo>
                    <a:pt x="29194" y="17312"/>
                    <a:pt x="32338" y="10609"/>
                    <a:pt x="37100" y="5359"/>
                  </a:cubicBezTo>
                  <a:cubicBezTo>
                    <a:pt x="38922" y="3335"/>
                    <a:pt x="41005" y="1549"/>
                    <a:pt x="4324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551550" y="1219025"/>
              <a:ext cx="997775" cy="1338875"/>
            </a:xfrm>
            <a:custGeom>
              <a:avLst/>
              <a:gdLst/>
              <a:ahLst/>
              <a:cxnLst/>
              <a:rect l="l" t="t" r="r" b="b"/>
              <a:pathLst>
                <a:path w="39911" h="53555" extrusionOk="0">
                  <a:moveTo>
                    <a:pt x="39672" y="1"/>
                  </a:moveTo>
                  <a:cubicBezTo>
                    <a:pt x="38184" y="1179"/>
                    <a:pt x="36814" y="2477"/>
                    <a:pt x="35540" y="3870"/>
                  </a:cubicBezTo>
                  <a:cubicBezTo>
                    <a:pt x="30754" y="9157"/>
                    <a:pt x="27635" y="15872"/>
                    <a:pt x="24587" y="22325"/>
                  </a:cubicBezTo>
                  <a:cubicBezTo>
                    <a:pt x="22920" y="25921"/>
                    <a:pt x="21158" y="29635"/>
                    <a:pt x="19146" y="33100"/>
                  </a:cubicBezTo>
                  <a:cubicBezTo>
                    <a:pt x="14383" y="41280"/>
                    <a:pt x="7799" y="48102"/>
                    <a:pt x="0" y="53388"/>
                  </a:cubicBezTo>
                  <a:lnTo>
                    <a:pt x="0" y="53555"/>
                  </a:lnTo>
                  <a:cubicBezTo>
                    <a:pt x="7882" y="48221"/>
                    <a:pt x="14502" y="41351"/>
                    <a:pt x="19300" y="33136"/>
                  </a:cubicBezTo>
                  <a:cubicBezTo>
                    <a:pt x="21312" y="29659"/>
                    <a:pt x="23063" y="25956"/>
                    <a:pt x="24730" y="22361"/>
                  </a:cubicBezTo>
                  <a:cubicBezTo>
                    <a:pt x="27754" y="15919"/>
                    <a:pt x="30897" y="9216"/>
                    <a:pt x="35660" y="3965"/>
                  </a:cubicBezTo>
                  <a:cubicBezTo>
                    <a:pt x="36945" y="2513"/>
                    <a:pt x="38374" y="1191"/>
                    <a:pt x="399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551850" y="1218725"/>
              <a:ext cx="920075" cy="1279350"/>
            </a:xfrm>
            <a:custGeom>
              <a:avLst/>
              <a:gdLst/>
              <a:ahLst/>
              <a:cxnLst/>
              <a:rect l="l" t="t" r="r" b="b"/>
              <a:pathLst>
                <a:path w="36803" h="51174" extrusionOk="0">
                  <a:moveTo>
                    <a:pt x="36600" y="1"/>
                  </a:moveTo>
                  <a:cubicBezTo>
                    <a:pt x="35719" y="787"/>
                    <a:pt x="34886" y="1620"/>
                    <a:pt x="34100" y="2501"/>
                  </a:cubicBezTo>
                  <a:cubicBezTo>
                    <a:pt x="29313" y="7787"/>
                    <a:pt x="26194" y="14491"/>
                    <a:pt x="23146" y="20956"/>
                  </a:cubicBezTo>
                  <a:cubicBezTo>
                    <a:pt x="21479" y="24540"/>
                    <a:pt x="19717" y="28266"/>
                    <a:pt x="17705" y="31731"/>
                  </a:cubicBezTo>
                  <a:cubicBezTo>
                    <a:pt x="13240" y="39398"/>
                    <a:pt x="7168" y="45899"/>
                    <a:pt x="0" y="51031"/>
                  </a:cubicBezTo>
                  <a:lnTo>
                    <a:pt x="0" y="51174"/>
                  </a:lnTo>
                  <a:cubicBezTo>
                    <a:pt x="7227" y="46018"/>
                    <a:pt x="13347" y="39482"/>
                    <a:pt x="17824" y="31778"/>
                  </a:cubicBezTo>
                  <a:cubicBezTo>
                    <a:pt x="19836" y="28314"/>
                    <a:pt x="21598" y="24599"/>
                    <a:pt x="23265" y="21003"/>
                  </a:cubicBezTo>
                  <a:cubicBezTo>
                    <a:pt x="26277" y="14562"/>
                    <a:pt x="29421" y="7859"/>
                    <a:pt x="34183" y="2608"/>
                  </a:cubicBezTo>
                  <a:cubicBezTo>
                    <a:pt x="35016" y="1703"/>
                    <a:pt x="35874" y="822"/>
                    <a:pt x="3680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551850" y="1218725"/>
              <a:ext cx="847150" cy="1217750"/>
            </a:xfrm>
            <a:custGeom>
              <a:avLst/>
              <a:gdLst/>
              <a:ahLst/>
              <a:cxnLst/>
              <a:rect l="l" t="t" r="r" b="b"/>
              <a:pathLst>
                <a:path w="33886" h="48710" extrusionOk="0">
                  <a:moveTo>
                    <a:pt x="33707" y="1"/>
                  </a:moveTo>
                  <a:cubicBezTo>
                    <a:pt x="33350" y="358"/>
                    <a:pt x="32992" y="727"/>
                    <a:pt x="32647" y="1120"/>
                  </a:cubicBezTo>
                  <a:cubicBezTo>
                    <a:pt x="27873" y="6406"/>
                    <a:pt x="24753" y="13110"/>
                    <a:pt x="21693" y="19575"/>
                  </a:cubicBezTo>
                  <a:cubicBezTo>
                    <a:pt x="20027" y="23158"/>
                    <a:pt x="18276" y="26885"/>
                    <a:pt x="16264" y="30350"/>
                  </a:cubicBezTo>
                  <a:cubicBezTo>
                    <a:pt x="12097" y="37482"/>
                    <a:pt x="6549" y="43613"/>
                    <a:pt x="0" y="48566"/>
                  </a:cubicBezTo>
                  <a:lnTo>
                    <a:pt x="0" y="48709"/>
                  </a:lnTo>
                  <a:cubicBezTo>
                    <a:pt x="6596" y="43732"/>
                    <a:pt x="12204" y="37565"/>
                    <a:pt x="16383" y="30374"/>
                  </a:cubicBezTo>
                  <a:cubicBezTo>
                    <a:pt x="18395" y="26909"/>
                    <a:pt x="20146" y="23206"/>
                    <a:pt x="21812" y="19598"/>
                  </a:cubicBezTo>
                  <a:cubicBezTo>
                    <a:pt x="24837" y="13157"/>
                    <a:pt x="27980" y="6466"/>
                    <a:pt x="32742" y="1203"/>
                  </a:cubicBezTo>
                  <a:cubicBezTo>
                    <a:pt x="33111" y="787"/>
                    <a:pt x="33504" y="394"/>
                    <a:pt x="3388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552150" y="1218725"/>
              <a:ext cx="779275" cy="1156125"/>
            </a:xfrm>
            <a:custGeom>
              <a:avLst/>
              <a:gdLst/>
              <a:ahLst/>
              <a:cxnLst/>
              <a:rect l="l" t="t" r="r" b="b"/>
              <a:pathLst>
                <a:path w="31171" h="46245" extrusionOk="0">
                  <a:moveTo>
                    <a:pt x="30956" y="1"/>
                  </a:moveTo>
                  <a:cubicBezTo>
                    <a:pt x="26313" y="5240"/>
                    <a:pt x="23253" y="11824"/>
                    <a:pt x="20253" y="18170"/>
                  </a:cubicBezTo>
                  <a:cubicBezTo>
                    <a:pt x="18586" y="21765"/>
                    <a:pt x="16836" y="25480"/>
                    <a:pt x="14823" y="28945"/>
                  </a:cubicBezTo>
                  <a:cubicBezTo>
                    <a:pt x="10966" y="35553"/>
                    <a:pt x="5929" y="41292"/>
                    <a:pt x="0" y="46054"/>
                  </a:cubicBezTo>
                  <a:lnTo>
                    <a:pt x="0" y="46245"/>
                  </a:lnTo>
                  <a:cubicBezTo>
                    <a:pt x="5965" y="41446"/>
                    <a:pt x="11061" y="35672"/>
                    <a:pt x="14942" y="29028"/>
                  </a:cubicBezTo>
                  <a:cubicBezTo>
                    <a:pt x="16955" y="25552"/>
                    <a:pt x="18705" y="21849"/>
                    <a:pt x="20372" y="18253"/>
                  </a:cubicBezTo>
                  <a:cubicBezTo>
                    <a:pt x="23384" y="11883"/>
                    <a:pt x="26480" y="5240"/>
                    <a:pt x="3117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17"/>
            <p:cNvSpPr/>
            <p:nvPr/>
          </p:nvSpPr>
          <p:spPr>
            <a:xfrm>
              <a:off x="552150" y="1218725"/>
              <a:ext cx="714100" cy="1091825"/>
            </a:xfrm>
            <a:custGeom>
              <a:avLst/>
              <a:gdLst/>
              <a:ahLst/>
              <a:cxnLst/>
              <a:rect l="l" t="t" r="r" b="b"/>
              <a:pathLst>
                <a:path w="28564" h="43673" extrusionOk="0">
                  <a:moveTo>
                    <a:pt x="28373" y="1"/>
                  </a:moveTo>
                  <a:cubicBezTo>
                    <a:pt x="24348" y="5001"/>
                    <a:pt x="21550" y="11002"/>
                    <a:pt x="18812" y="16824"/>
                  </a:cubicBezTo>
                  <a:cubicBezTo>
                    <a:pt x="17145" y="20408"/>
                    <a:pt x="15395" y="24123"/>
                    <a:pt x="13383" y="27588"/>
                  </a:cubicBezTo>
                  <a:cubicBezTo>
                    <a:pt x="9858" y="33648"/>
                    <a:pt x="5298" y="38994"/>
                    <a:pt x="0" y="43506"/>
                  </a:cubicBezTo>
                  <a:lnTo>
                    <a:pt x="0" y="43673"/>
                  </a:lnTo>
                  <a:cubicBezTo>
                    <a:pt x="5358" y="39125"/>
                    <a:pt x="9942" y="33755"/>
                    <a:pt x="13514" y="27635"/>
                  </a:cubicBezTo>
                  <a:cubicBezTo>
                    <a:pt x="15526" y="24170"/>
                    <a:pt x="17276" y="20468"/>
                    <a:pt x="18943" y="16860"/>
                  </a:cubicBezTo>
                  <a:cubicBezTo>
                    <a:pt x="21681" y="11026"/>
                    <a:pt x="24515" y="5001"/>
                    <a:pt x="2856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17"/>
            <p:cNvSpPr/>
            <p:nvPr/>
          </p:nvSpPr>
          <p:spPr>
            <a:xfrm>
              <a:off x="552150" y="1218725"/>
              <a:ext cx="650700" cy="1025150"/>
            </a:xfrm>
            <a:custGeom>
              <a:avLst/>
              <a:gdLst/>
              <a:ahLst/>
              <a:cxnLst/>
              <a:rect l="l" t="t" r="r" b="b"/>
              <a:pathLst>
                <a:path w="26028" h="41006" extrusionOk="0">
                  <a:moveTo>
                    <a:pt x="25849" y="1"/>
                  </a:moveTo>
                  <a:cubicBezTo>
                    <a:pt x="22396" y="4704"/>
                    <a:pt x="19860" y="10133"/>
                    <a:pt x="17371" y="15419"/>
                  </a:cubicBezTo>
                  <a:cubicBezTo>
                    <a:pt x="15704" y="19003"/>
                    <a:pt x="13942" y="22730"/>
                    <a:pt x="11942" y="26194"/>
                  </a:cubicBezTo>
                  <a:cubicBezTo>
                    <a:pt x="8727" y="31707"/>
                    <a:pt x="4679" y="36601"/>
                    <a:pt x="0" y="40827"/>
                  </a:cubicBezTo>
                  <a:lnTo>
                    <a:pt x="0" y="41006"/>
                  </a:lnTo>
                  <a:cubicBezTo>
                    <a:pt x="4739" y="36743"/>
                    <a:pt x="8823" y="31802"/>
                    <a:pt x="12073" y="26242"/>
                  </a:cubicBezTo>
                  <a:cubicBezTo>
                    <a:pt x="14085" y="22777"/>
                    <a:pt x="15835" y="19063"/>
                    <a:pt x="17502" y="15467"/>
                  </a:cubicBezTo>
                  <a:cubicBezTo>
                    <a:pt x="19991" y="10169"/>
                    <a:pt x="22551" y="4704"/>
                    <a:pt x="26027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" name="Google Shape;711;p17"/>
            <p:cNvSpPr/>
            <p:nvPr/>
          </p:nvSpPr>
          <p:spPr>
            <a:xfrm>
              <a:off x="552150" y="1218425"/>
              <a:ext cx="590275" cy="957600"/>
            </a:xfrm>
            <a:custGeom>
              <a:avLst/>
              <a:gdLst/>
              <a:ahLst/>
              <a:cxnLst/>
              <a:rect l="l" t="t" r="r" b="b"/>
              <a:pathLst>
                <a:path w="23611" h="38304" extrusionOk="0">
                  <a:moveTo>
                    <a:pt x="23455" y="1"/>
                  </a:moveTo>
                  <a:cubicBezTo>
                    <a:pt x="20479" y="4370"/>
                    <a:pt x="18193" y="9288"/>
                    <a:pt x="15943" y="14062"/>
                  </a:cubicBezTo>
                  <a:cubicBezTo>
                    <a:pt x="14276" y="17646"/>
                    <a:pt x="12514" y="21373"/>
                    <a:pt x="10513" y="24837"/>
                  </a:cubicBezTo>
                  <a:cubicBezTo>
                    <a:pt x="7620" y="29778"/>
                    <a:pt x="4084" y="34231"/>
                    <a:pt x="0" y="38148"/>
                  </a:cubicBezTo>
                  <a:lnTo>
                    <a:pt x="0" y="38303"/>
                  </a:lnTo>
                  <a:cubicBezTo>
                    <a:pt x="4120" y="34362"/>
                    <a:pt x="7692" y="29874"/>
                    <a:pt x="10609" y="24885"/>
                  </a:cubicBezTo>
                  <a:cubicBezTo>
                    <a:pt x="12621" y="21420"/>
                    <a:pt x="14383" y="17705"/>
                    <a:pt x="16050" y="14110"/>
                  </a:cubicBezTo>
                  <a:cubicBezTo>
                    <a:pt x="18288" y="9312"/>
                    <a:pt x="20598" y="4394"/>
                    <a:pt x="236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" name="Google Shape;712;p17"/>
            <p:cNvSpPr/>
            <p:nvPr/>
          </p:nvSpPr>
          <p:spPr>
            <a:xfrm>
              <a:off x="552150" y="1218725"/>
              <a:ext cx="531625" cy="888225"/>
            </a:xfrm>
            <a:custGeom>
              <a:avLst/>
              <a:gdLst/>
              <a:ahLst/>
              <a:cxnLst/>
              <a:rect l="l" t="t" r="r" b="b"/>
              <a:pathLst>
                <a:path w="21265" h="35529" extrusionOk="0">
                  <a:moveTo>
                    <a:pt x="21086" y="1"/>
                  </a:moveTo>
                  <a:cubicBezTo>
                    <a:pt x="18550" y="4001"/>
                    <a:pt x="16490" y="8395"/>
                    <a:pt x="14478" y="12669"/>
                  </a:cubicBezTo>
                  <a:cubicBezTo>
                    <a:pt x="12811" y="16253"/>
                    <a:pt x="11061" y="19979"/>
                    <a:pt x="9049" y="23444"/>
                  </a:cubicBezTo>
                  <a:cubicBezTo>
                    <a:pt x="6525" y="27790"/>
                    <a:pt x="3465" y="31743"/>
                    <a:pt x="0" y="35303"/>
                  </a:cubicBezTo>
                  <a:lnTo>
                    <a:pt x="0" y="35529"/>
                  </a:lnTo>
                  <a:cubicBezTo>
                    <a:pt x="3512" y="31921"/>
                    <a:pt x="6608" y="27921"/>
                    <a:pt x="9168" y="23516"/>
                  </a:cubicBezTo>
                  <a:cubicBezTo>
                    <a:pt x="11180" y="20051"/>
                    <a:pt x="12930" y="16348"/>
                    <a:pt x="14597" y="12740"/>
                  </a:cubicBezTo>
                  <a:cubicBezTo>
                    <a:pt x="16621" y="8442"/>
                    <a:pt x="18693" y="4025"/>
                    <a:pt x="212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" name="Google Shape;713;p17"/>
            <p:cNvSpPr/>
            <p:nvPr/>
          </p:nvSpPr>
          <p:spPr>
            <a:xfrm>
              <a:off x="552450" y="1218425"/>
              <a:ext cx="473875" cy="814725"/>
            </a:xfrm>
            <a:custGeom>
              <a:avLst/>
              <a:gdLst/>
              <a:ahLst/>
              <a:cxnLst/>
              <a:rect l="l" t="t" r="r" b="b"/>
              <a:pathLst>
                <a:path w="18955" h="32589" extrusionOk="0">
                  <a:moveTo>
                    <a:pt x="18788" y="1"/>
                  </a:moveTo>
                  <a:cubicBezTo>
                    <a:pt x="16633" y="3632"/>
                    <a:pt x="14811" y="7502"/>
                    <a:pt x="13025" y="11300"/>
                  </a:cubicBezTo>
                  <a:cubicBezTo>
                    <a:pt x="11359" y="14884"/>
                    <a:pt x="9608" y="18598"/>
                    <a:pt x="7596" y="22075"/>
                  </a:cubicBezTo>
                  <a:cubicBezTo>
                    <a:pt x="5417" y="25790"/>
                    <a:pt x="2881" y="29243"/>
                    <a:pt x="0" y="32386"/>
                  </a:cubicBezTo>
                  <a:lnTo>
                    <a:pt x="0" y="32588"/>
                  </a:lnTo>
                  <a:cubicBezTo>
                    <a:pt x="2905" y="29409"/>
                    <a:pt x="5513" y="25909"/>
                    <a:pt x="7715" y="22135"/>
                  </a:cubicBezTo>
                  <a:cubicBezTo>
                    <a:pt x="9727" y="18658"/>
                    <a:pt x="11478" y="14955"/>
                    <a:pt x="13145" y="11359"/>
                  </a:cubicBezTo>
                  <a:cubicBezTo>
                    <a:pt x="14930" y="7549"/>
                    <a:pt x="16764" y="3644"/>
                    <a:pt x="1895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552450" y="1218425"/>
              <a:ext cx="418225" cy="739700"/>
            </a:xfrm>
            <a:custGeom>
              <a:avLst/>
              <a:gdLst/>
              <a:ahLst/>
              <a:cxnLst/>
              <a:rect l="l" t="t" r="r" b="b"/>
              <a:pathLst>
                <a:path w="16729" h="29588" extrusionOk="0">
                  <a:moveTo>
                    <a:pt x="16574" y="1"/>
                  </a:moveTo>
                  <a:cubicBezTo>
                    <a:pt x="14752" y="3216"/>
                    <a:pt x="13156" y="6585"/>
                    <a:pt x="11609" y="9907"/>
                  </a:cubicBezTo>
                  <a:cubicBezTo>
                    <a:pt x="9942" y="13503"/>
                    <a:pt x="8192" y="17217"/>
                    <a:pt x="6179" y="20682"/>
                  </a:cubicBezTo>
                  <a:cubicBezTo>
                    <a:pt x="4382" y="23778"/>
                    <a:pt x="2310" y="26683"/>
                    <a:pt x="0" y="29374"/>
                  </a:cubicBezTo>
                  <a:lnTo>
                    <a:pt x="0" y="29588"/>
                  </a:lnTo>
                  <a:cubicBezTo>
                    <a:pt x="2322" y="26873"/>
                    <a:pt x="4441" y="23920"/>
                    <a:pt x="6287" y="20777"/>
                  </a:cubicBezTo>
                  <a:cubicBezTo>
                    <a:pt x="8287" y="17313"/>
                    <a:pt x="10049" y="13598"/>
                    <a:pt x="11716" y="10002"/>
                  </a:cubicBezTo>
                  <a:cubicBezTo>
                    <a:pt x="13299" y="6668"/>
                    <a:pt x="14883" y="3239"/>
                    <a:pt x="1672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552150" y="1218425"/>
              <a:ext cx="363150" cy="662025"/>
            </a:xfrm>
            <a:custGeom>
              <a:avLst/>
              <a:gdLst/>
              <a:ahLst/>
              <a:cxnLst/>
              <a:rect l="l" t="t" r="r" b="b"/>
              <a:pathLst>
                <a:path w="14526" h="26481" extrusionOk="0">
                  <a:moveTo>
                    <a:pt x="14359" y="1"/>
                  </a:moveTo>
                  <a:cubicBezTo>
                    <a:pt x="12859" y="2799"/>
                    <a:pt x="11490" y="5692"/>
                    <a:pt x="10156" y="8538"/>
                  </a:cubicBezTo>
                  <a:cubicBezTo>
                    <a:pt x="8489" y="12133"/>
                    <a:pt x="6727" y="15848"/>
                    <a:pt x="4715" y="19313"/>
                  </a:cubicBezTo>
                  <a:cubicBezTo>
                    <a:pt x="3310" y="21742"/>
                    <a:pt x="1727" y="24063"/>
                    <a:pt x="0" y="26254"/>
                  </a:cubicBezTo>
                  <a:lnTo>
                    <a:pt x="0" y="26480"/>
                  </a:lnTo>
                  <a:cubicBezTo>
                    <a:pt x="1774" y="24254"/>
                    <a:pt x="3381" y="21896"/>
                    <a:pt x="4834" y="19408"/>
                  </a:cubicBezTo>
                  <a:cubicBezTo>
                    <a:pt x="6846" y="15943"/>
                    <a:pt x="8608" y="12229"/>
                    <a:pt x="10275" y="8633"/>
                  </a:cubicBezTo>
                  <a:cubicBezTo>
                    <a:pt x="11621" y="5763"/>
                    <a:pt x="12990" y="2823"/>
                    <a:pt x="1452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551850" y="1218725"/>
              <a:ext cx="308400" cy="580175"/>
            </a:xfrm>
            <a:custGeom>
              <a:avLst/>
              <a:gdLst/>
              <a:ahLst/>
              <a:cxnLst/>
              <a:rect l="l" t="t" r="r" b="b"/>
              <a:pathLst>
                <a:path w="12336" h="23207" extrusionOk="0">
                  <a:moveTo>
                    <a:pt x="12204" y="1"/>
                  </a:moveTo>
                  <a:cubicBezTo>
                    <a:pt x="10978" y="2370"/>
                    <a:pt x="9847" y="4775"/>
                    <a:pt x="8716" y="7168"/>
                  </a:cubicBezTo>
                  <a:cubicBezTo>
                    <a:pt x="7049" y="10764"/>
                    <a:pt x="5298" y="14479"/>
                    <a:pt x="3286" y="17955"/>
                  </a:cubicBezTo>
                  <a:cubicBezTo>
                    <a:pt x="2274" y="19694"/>
                    <a:pt x="1167" y="21372"/>
                    <a:pt x="0" y="22992"/>
                  </a:cubicBezTo>
                  <a:lnTo>
                    <a:pt x="0" y="23206"/>
                  </a:lnTo>
                  <a:cubicBezTo>
                    <a:pt x="1215" y="21527"/>
                    <a:pt x="2346" y="19801"/>
                    <a:pt x="3393" y="18015"/>
                  </a:cubicBezTo>
                  <a:cubicBezTo>
                    <a:pt x="5406" y="14538"/>
                    <a:pt x="7156" y="10835"/>
                    <a:pt x="8823" y="7240"/>
                  </a:cubicBezTo>
                  <a:cubicBezTo>
                    <a:pt x="9954" y="4823"/>
                    <a:pt x="11097" y="2394"/>
                    <a:pt x="1233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552150" y="1218725"/>
              <a:ext cx="255400" cy="494150"/>
            </a:xfrm>
            <a:custGeom>
              <a:avLst/>
              <a:gdLst/>
              <a:ahLst/>
              <a:cxnLst/>
              <a:rect l="l" t="t" r="r" b="b"/>
              <a:pathLst>
                <a:path w="10216" h="19766" extrusionOk="0">
                  <a:moveTo>
                    <a:pt x="10049" y="1"/>
                  </a:moveTo>
                  <a:cubicBezTo>
                    <a:pt x="9085" y="1918"/>
                    <a:pt x="8168" y="3870"/>
                    <a:pt x="7263" y="5811"/>
                  </a:cubicBezTo>
                  <a:cubicBezTo>
                    <a:pt x="5596" y="9395"/>
                    <a:pt x="3846" y="13110"/>
                    <a:pt x="1834" y="16586"/>
                  </a:cubicBezTo>
                  <a:cubicBezTo>
                    <a:pt x="1250" y="17574"/>
                    <a:pt x="643" y="18563"/>
                    <a:pt x="0" y="19515"/>
                  </a:cubicBezTo>
                  <a:lnTo>
                    <a:pt x="0" y="19765"/>
                  </a:lnTo>
                  <a:cubicBezTo>
                    <a:pt x="691" y="18741"/>
                    <a:pt x="1346" y="17693"/>
                    <a:pt x="1965" y="16622"/>
                  </a:cubicBezTo>
                  <a:cubicBezTo>
                    <a:pt x="3977" y="13157"/>
                    <a:pt x="5727" y="9454"/>
                    <a:pt x="7394" y="5847"/>
                  </a:cubicBezTo>
                  <a:cubicBezTo>
                    <a:pt x="8299" y="3918"/>
                    <a:pt x="9227" y="1953"/>
                    <a:pt x="1021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18" name="Google Shape;718;p17"/>
          <p:cNvGrpSpPr/>
          <p:nvPr/>
        </p:nvGrpSpPr>
        <p:grpSpPr>
          <a:xfrm flipH="1">
            <a:off x="8802140" y="-57"/>
            <a:ext cx="3389867" cy="3820927"/>
            <a:chOff x="551550" y="1218425"/>
            <a:chExt cx="1388000" cy="1564500"/>
          </a:xfrm>
        </p:grpSpPr>
        <p:sp>
          <p:nvSpPr>
            <p:cNvPr id="719" name="Google Shape;719;p17"/>
            <p:cNvSpPr/>
            <p:nvPr/>
          </p:nvSpPr>
          <p:spPr>
            <a:xfrm>
              <a:off x="551850" y="1218725"/>
              <a:ext cx="1387700" cy="1564200"/>
            </a:xfrm>
            <a:custGeom>
              <a:avLst/>
              <a:gdLst/>
              <a:ahLst/>
              <a:cxnLst/>
              <a:rect l="l" t="t" r="r" b="b"/>
              <a:pathLst>
                <a:path w="55508" h="62568" extrusionOk="0">
                  <a:moveTo>
                    <a:pt x="55114" y="1"/>
                  </a:moveTo>
                  <a:cubicBezTo>
                    <a:pt x="49792" y="2072"/>
                    <a:pt x="45065" y="5240"/>
                    <a:pt x="41327" y="9383"/>
                  </a:cubicBezTo>
                  <a:cubicBezTo>
                    <a:pt x="36552" y="14657"/>
                    <a:pt x="33421" y="21372"/>
                    <a:pt x="30373" y="27838"/>
                  </a:cubicBezTo>
                  <a:cubicBezTo>
                    <a:pt x="28706" y="31421"/>
                    <a:pt x="26944" y="35136"/>
                    <a:pt x="24944" y="38613"/>
                  </a:cubicBezTo>
                  <a:cubicBezTo>
                    <a:pt x="19038" y="48733"/>
                    <a:pt x="10323" y="56817"/>
                    <a:pt x="0" y="62425"/>
                  </a:cubicBezTo>
                  <a:lnTo>
                    <a:pt x="0" y="62568"/>
                  </a:lnTo>
                  <a:cubicBezTo>
                    <a:pt x="10371" y="56960"/>
                    <a:pt x="19110" y="48852"/>
                    <a:pt x="25027" y="38684"/>
                  </a:cubicBezTo>
                  <a:cubicBezTo>
                    <a:pt x="27039" y="35219"/>
                    <a:pt x="28790" y="31505"/>
                    <a:pt x="30468" y="27909"/>
                  </a:cubicBezTo>
                  <a:cubicBezTo>
                    <a:pt x="33481" y="21468"/>
                    <a:pt x="36624" y="14765"/>
                    <a:pt x="41386" y="9514"/>
                  </a:cubicBezTo>
                  <a:cubicBezTo>
                    <a:pt x="45196" y="5299"/>
                    <a:pt x="50066" y="2084"/>
                    <a:pt x="55507" y="13"/>
                  </a:cubicBezTo>
                  <a:lnTo>
                    <a:pt x="55114" y="13"/>
                  </a:lnTo>
                  <a:lnTo>
                    <a:pt x="5511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552150" y="1218725"/>
              <a:ext cx="1273400" cy="1510050"/>
            </a:xfrm>
            <a:custGeom>
              <a:avLst/>
              <a:gdLst/>
              <a:ahLst/>
              <a:cxnLst/>
              <a:rect l="l" t="t" r="r" b="b"/>
              <a:pathLst>
                <a:path w="50936" h="60402" extrusionOk="0">
                  <a:moveTo>
                    <a:pt x="50530" y="1"/>
                  </a:moveTo>
                  <a:cubicBezTo>
                    <a:pt x="46482" y="1989"/>
                    <a:pt x="42851" y="4692"/>
                    <a:pt x="39862" y="8002"/>
                  </a:cubicBezTo>
                  <a:cubicBezTo>
                    <a:pt x="35076" y="13288"/>
                    <a:pt x="31956" y="20003"/>
                    <a:pt x="28908" y="26456"/>
                  </a:cubicBezTo>
                  <a:cubicBezTo>
                    <a:pt x="27242" y="30052"/>
                    <a:pt x="25479" y="33767"/>
                    <a:pt x="23467" y="37232"/>
                  </a:cubicBezTo>
                  <a:cubicBezTo>
                    <a:pt x="17859" y="46887"/>
                    <a:pt x="9692" y="54662"/>
                    <a:pt x="0" y="60234"/>
                  </a:cubicBezTo>
                  <a:lnTo>
                    <a:pt x="0" y="60401"/>
                  </a:lnTo>
                  <a:cubicBezTo>
                    <a:pt x="9751" y="54817"/>
                    <a:pt x="17955" y="46983"/>
                    <a:pt x="23610" y="37315"/>
                  </a:cubicBezTo>
                  <a:cubicBezTo>
                    <a:pt x="25610" y="33838"/>
                    <a:pt x="27373" y="30135"/>
                    <a:pt x="29039" y="26540"/>
                  </a:cubicBezTo>
                  <a:cubicBezTo>
                    <a:pt x="32064" y="20087"/>
                    <a:pt x="35195" y="13395"/>
                    <a:pt x="39957" y="8145"/>
                  </a:cubicBezTo>
                  <a:cubicBezTo>
                    <a:pt x="43029" y="4751"/>
                    <a:pt x="46768" y="2025"/>
                    <a:pt x="5093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552150" y="1218425"/>
              <a:ext cx="1169500" cy="1452600"/>
            </a:xfrm>
            <a:custGeom>
              <a:avLst/>
              <a:gdLst/>
              <a:ahLst/>
              <a:cxnLst/>
              <a:rect l="l" t="t" r="r" b="b"/>
              <a:pathLst>
                <a:path w="46780" h="58104" extrusionOk="0">
                  <a:moveTo>
                    <a:pt x="46554" y="1"/>
                  </a:moveTo>
                  <a:cubicBezTo>
                    <a:pt x="43517" y="1799"/>
                    <a:pt x="40767" y="4013"/>
                    <a:pt x="38410" y="6609"/>
                  </a:cubicBezTo>
                  <a:cubicBezTo>
                    <a:pt x="33635" y="11895"/>
                    <a:pt x="30516" y="18598"/>
                    <a:pt x="27456" y="25063"/>
                  </a:cubicBezTo>
                  <a:cubicBezTo>
                    <a:pt x="25789" y="28647"/>
                    <a:pt x="24039" y="32374"/>
                    <a:pt x="22027" y="35839"/>
                  </a:cubicBezTo>
                  <a:cubicBezTo>
                    <a:pt x="16681" y="44995"/>
                    <a:pt x="9049" y="52495"/>
                    <a:pt x="0" y="57972"/>
                  </a:cubicBezTo>
                  <a:lnTo>
                    <a:pt x="0" y="58103"/>
                  </a:lnTo>
                  <a:cubicBezTo>
                    <a:pt x="9096" y="52626"/>
                    <a:pt x="16776" y="45090"/>
                    <a:pt x="22134" y="35898"/>
                  </a:cubicBezTo>
                  <a:cubicBezTo>
                    <a:pt x="24146" y="32433"/>
                    <a:pt x="25896" y="28719"/>
                    <a:pt x="27563" y="25123"/>
                  </a:cubicBezTo>
                  <a:cubicBezTo>
                    <a:pt x="30599" y="18682"/>
                    <a:pt x="33731" y="11979"/>
                    <a:pt x="38505" y="6716"/>
                  </a:cubicBezTo>
                  <a:cubicBezTo>
                    <a:pt x="40886" y="4061"/>
                    <a:pt x="43684" y="1811"/>
                    <a:pt x="4678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551850" y="1218725"/>
              <a:ext cx="1081100" cy="1397225"/>
            </a:xfrm>
            <a:custGeom>
              <a:avLst/>
              <a:gdLst/>
              <a:ahLst/>
              <a:cxnLst/>
              <a:rect l="l" t="t" r="r" b="b"/>
              <a:pathLst>
                <a:path w="43244" h="55889" extrusionOk="0">
                  <a:moveTo>
                    <a:pt x="42982" y="1"/>
                  </a:moveTo>
                  <a:cubicBezTo>
                    <a:pt x="40779" y="1525"/>
                    <a:pt x="38767" y="3275"/>
                    <a:pt x="36981" y="5251"/>
                  </a:cubicBezTo>
                  <a:cubicBezTo>
                    <a:pt x="32207" y="10538"/>
                    <a:pt x="29075" y="17253"/>
                    <a:pt x="26027" y="23706"/>
                  </a:cubicBezTo>
                  <a:cubicBezTo>
                    <a:pt x="24360" y="27302"/>
                    <a:pt x="22610" y="31016"/>
                    <a:pt x="20598" y="34481"/>
                  </a:cubicBezTo>
                  <a:cubicBezTo>
                    <a:pt x="15538" y="43149"/>
                    <a:pt x="8418" y="50340"/>
                    <a:pt x="0" y="55722"/>
                  </a:cubicBezTo>
                  <a:lnTo>
                    <a:pt x="0" y="55889"/>
                  </a:lnTo>
                  <a:cubicBezTo>
                    <a:pt x="8501" y="50471"/>
                    <a:pt x="15657" y="43256"/>
                    <a:pt x="20741" y="34529"/>
                  </a:cubicBezTo>
                  <a:cubicBezTo>
                    <a:pt x="22753" y="31064"/>
                    <a:pt x="24515" y="27361"/>
                    <a:pt x="26182" y="23754"/>
                  </a:cubicBezTo>
                  <a:cubicBezTo>
                    <a:pt x="29194" y="17312"/>
                    <a:pt x="32338" y="10609"/>
                    <a:pt x="37100" y="5359"/>
                  </a:cubicBezTo>
                  <a:cubicBezTo>
                    <a:pt x="38922" y="3335"/>
                    <a:pt x="41005" y="1549"/>
                    <a:pt x="4324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551550" y="1219025"/>
              <a:ext cx="997775" cy="1338875"/>
            </a:xfrm>
            <a:custGeom>
              <a:avLst/>
              <a:gdLst/>
              <a:ahLst/>
              <a:cxnLst/>
              <a:rect l="l" t="t" r="r" b="b"/>
              <a:pathLst>
                <a:path w="39911" h="53555" extrusionOk="0">
                  <a:moveTo>
                    <a:pt x="39672" y="1"/>
                  </a:moveTo>
                  <a:cubicBezTo>
                    <a:pt x="38184" y="1179"/>
                    <a:pt x="36814" y="2477"/>
                    <a:pt x="35540" y="3870"/>
                  </a:cubicBezTo>
                  <a:cubicBezTo>
                    <a:pt x="30754" y="9157"/>
                    <a:pt x="27635" y="15872"/>
                    <a:pt x="24587" y="22325"/>
                  </a:cubicBezTo>
                  <a:cubicBezTo>
                    <a:pt x="22920" y="25921"/>
                    <a:pt x="21158" y="29635"/>
                    <a:pt x="19146" y="33100"/>
                  </a:cubicBezTo>
                  <a:cubicBezTo>
                    <a:pt x="14383" y="41280"/>
                    <a:pt x="7799" y="48102"/>
                    <a:pt x="0" y="53388"/>
                  </a:cubicBezTo>
                  <a:lnTo>
                    <a:pt x="0" y="53555"/>
                  </a:lnTo>
                  <a:cubicBezTo>
                    <a:pt x="7882" y="48221"/>
                    <a:pt x="14502" y="41351"/>
                    <a:pt x="19300" y="33136"/>
                  </a:cubicBezTo>
                  <a:cubicBezTo>
                    <a:pt x="21312" y="29659"/>
                    <a:pt x="23063" y="25956"/>
                    <a:pt x="24730" y="22361"/>
                  </a:cubicBezTo>
                  <a:cubicBezTo>
                    <a:pt x="27754" y="15919"/>
                    <a:pt x="30897" y="9216"/>
                    <a:pt x="35660" y="3965"/>
                  </a:cubicBezTo>
                  <a:cubicBezTo>
                    <a:pt x="36945" y="2513"/>
                    <a:pt x="38374" y="1191"/>
                    <a:pt x="399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551850" y="1218725"/>
              <a:ext cx="920075" cy="1279350"/>
            </a:xfrm>
            <a:custGeom>
              <a:avLst/>
              <a:gdLst/>
              <a:ahLst/>
              <a:cxnLst/>
              <a:rect l="l" t="t" r="r" b="b"/>
              <a:pathLst>
                <a:path w="36803" h="51174" extrusionOk="0">
                  <a:moveTo>
                    <a:pt x="36600" y="1"/>
                  </a:moveTo>
                  <a:cubicBezTo>
                    <a:pt x="35719" y="787"/>
                    <a:pt x="34886" y="1620"/>
                    <a:pt x="34100" y="2501"/>
                  </a:cubicBezTo>
                  <a:cubicBezTo>
                    <a:pt x="29313" y="7787"/>
                    <a:pt x="26194" y="14491"/>
                    <a:pt x="23146" y="20956"/>
                  </a:cubicBezTo>
                  <a:cubicBezTo>
                    <a:pt x="21479" y="24540"/>
                    <a:pt x="19717" y="28266"/>
                    <a:pt x="17705" y="31731"/>
                  </a:cubicBezTo>
                  <a:cubicBezTo>
                    <a:pt x="13240" y="39398"/>
                    <a:pt x="7168" y="45899"/>
                    <a:pt x="0" y="51031"/>
                  </a:cubicBezTo>
                  <a:lnTo>
                    <a:pt x="0" y="51174"/>
                  </a:lnTo>
                  <a:cubicBezTo>
                    <a:pt x="7227" y="46018"/>
                    <a:pt x="13347" y="39482"/>
                    <a:pt x="17824" y="31778"/>
                  </a:cubicBezTo>
                  <a:cubicBezTo>
                    <a:pt x="19836" y="28314"/>
                    <a:pt x="21598" y="24599"/>
                    <a:pt x="23265" y="21003"/>
                  </a:cubicBezTo>
                  <a:cubicBezTo>
                    <a:pt x="26277" y="14562"/>
                    <a:pt x="29421" y="7859"/>
                    <a:pt x="34183" y="2608"/>
                  </a:cubicBezTo>
                  <a:cubicBezTo>
                    <a:pt x="35016" y="1703"/>
                    <a:pt x="35874" y="822"/>
                    <a:pt x="3680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551850" y="1218725"/>
              <a:ext cx="847150" cy="1217750"/>
            </a:xfrm>
            <a:custGeom>
              <a:avLst/>
              <a:gdLst/>
              <a:ahLst/>
              <a:cxnLst/>
              <a:rect l="l" t="t" r="r" b="b"/>
              <a:pathLst>
                <a:path w="33886" h="48710" extrusionOk="0">
                  <a:moveTo>
                    <a:pt x="33707" y="1"/>
                  </a:moveTo>
                  <a:cubicBezTo>
                    <a:pt x="33350" y="358"/>
                    <a:pt x="32992" y="727"/>
                    <a:pt x="32647" y="1120"/>
                  </a:cubicBezTo>
                  <a:cubicBezTo>
                    <a:pt x="27873" y="6406"/>
                    <a:pt x="24753" y="13110"/>
                    <a:pt x="21693" y="19575"/>
                  </a:cubicBezTo>
                  <a:cubicBezTo>
                    <a:pt x="20027" y="23158"/>
                    <a:pt x="18276" y="26885"/>
                    <a:pt x="16264" y="30350"/>
                  </a:cubicBezTo>
                  <a:cubicBezTo>
                    <a:pt x="12097" y="37482"/>
                    <a:pt x="6549" y="43613"/>
                    <a:pt x="0" y="48566"/>
                  </a:cubicBezTo>
                  <a:lnTo>
                    <a:pt x="0" y="48709"/>
                  </a:lnTo>
                  <a:cubicBezTo>
                    <a:pt x="6596" y="43732"/>
                    <a:pt x="12204" y="37565"/>
                    <a:pt x="16383" y="30374"/>
                  </a:cubicBezTo>
                  <a:cubicBezTo>
                    <a:pt x="18395" y="26909"/>
                    <a:pt x="20146" y="23206"/>
                    <a:pt x="21812" y="19598"/>
                  </a:cubicBezTo>
                  <a:cubicBezTo>
                    <a:pt x="24837" y="13157"/>
                    <a:pt x="27980" y="6466"/>
                    <a:pt x="32742" y="1203"/>
                  </a:cubicBezTo>
                  <a:cubicBezTo>
                    <a:pt x="33111" y="787"/>
                    <a:pt x="33504" y="394"/>
                    <a:pt x="3388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552150" y="1218725"/>
              <a:ext cx="779275" cy="1156125"/>
            </a:xfrm>
            <a:custGeom>
              <a:avLst/>
              <a:gdLst/>
              <a:ahLst/>
              <a:cxnLst/>
              <a:rect l="l" t="t" r="r" b="b"/>
              <a:pathLst>
                <a:path w="31171" h="46245" extrusionOk="0">
                  <a:moveTo>
                    <a:pt x="30956" y="1"/>
                  </a:moveTo>
                  <a:cubicBezTo>
                    <a:pt x="26313" y="5240"/>
                    <a:pt x="23253" y="11824"/>
                    <a:pt x="20253" y="18170"/>
                  </a:cubicBezTo>
                  <a:cubicBezTo>
                    <a:pt x="18586" y="21765"/>
                    <a:pt x="16836" y="25480"/>
                    <a:pt x="14823" y="28945"/>
                  </a:cubicBezTo>
                  <a:cubicBezTo>
                    <a:pt x="10966" y="35553"/>
                    <a:pt x="5929" y="41292"/>
                    <a:pt x="0" y="46054"/>
                  </a:cubicBezTo>
                  <a:lnTo>
                    <a:pt x="0" y="46245"/>
                  </a:lnTo>
                  <a:cubicBezTo>
                    <a:pt x="5965" y="41446"/>
                    <a:pt x="11061" y="35672"/>
                    <a:pt x="14942" y="29028"/>
                  </a:cubicBezTo>
                  <a:cubicBezTo>
                    <a:pt x="16955" y="25552"/>
                    <a:pt x="18705" y="21849"/>
                    <a:pt x="20372" y="18253"/>
                  </a:cubicBezTo>
                  <a:cubicBezTo>
                    <a:pt x="23384" y="11883"/>
                    <a:pt x="26480" y="5240"/>
                    <a:pt x="3117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552150" y="1218725"/>
              <a:ext cx="714100" cy="1091825"/>
            </a:xfrm>
            <a:custGeom>
              <a:avLst/>
              <a:gdLst/>
              <a:ahLst/>
              <a:cxnLst/>
              <a:rect l="l" t="t" r="r" b="b"/>
              <a:pathLst>
                <a:path w="28564" h="43673" extrusionOk="0">
                  <a:moveTo>
                    <a:pt x="28373" y="1"/>
                  </a:moveTo>
                  <a:cubicBezTo>
                    <a:pt x="24348" y="5001"/>
                    <a:pt x="21550" y="11002"/>
                    <a:pt x="18812" y="16824"/>
                  </a:cubicBezTo>
                  <a:cubicBezTo>
                    <a:pt x="17145" y="20408"/>
                    <a:pt x="15395" y="24123"/>
                    <a:pt x="13383" y="27588"/>
                  </a:cubicBezTo>
                  <a:cubicBezTo>
                    <a:pt x="9858" y="33648"/>
                    <a:pt x="5298" y="38994"/>
                    <a:pt x="0" y="43506"/>
                  </a:cubicBezTo>
                  <a:lnTo>
                    <a:pt x="0" y="43673"/>
                  </a:lnTo>
                  <a:cubicBezTo>
                    <a:pt x="5358" y="39125"/>
                    <a:pt x="9942" y="33755"/>
                    <a:pt x="13514" y="27635"/>
                  </a:cubicBezTo>
                  <a:cubicBezTo>
                    <a:pt x="15526" y="24170"/>
                    <a:pt x="17276" y="20468"/>
                    <a:pt x="18943" y="16860"/>
                  </a:cubicBezTo>
                  <a:cubicBezTo>
                    <a:pt x="21681" y="11026"/>
                    <a:pt x="24515" y="5001"/>
                    <a:pt x="2856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552150" y="1218725"/>
              <a:ext cx="650700" cy="1025150"/>
            </a:xfrm>
            <a:custGeom>
              <a:avLst/>
              <a:gdLst/>
              <a:ahLst/>
              <a:cxnLst/>
              <a:rect l="l" t="t" r="r" b="b"/>
              <a:pathLst>
                <a:path w="26028" h="41006" extrusionOk="0">
                  <a:moveTo>
                    <a:pt x="25849" y="1"/>
                  </a:moveTo>
                  <a:cubicBezTo>
                    <a:pt x="22396" y="4704"/>
                    <a:pt x="19860" y="10133"/>
                    <a:pt x="17371" y="15419"/>
                  </a:cubicBezTo>
                  <a:cubicBezTo>
                    <a:pt x="15704" y="19003"/>
                    <a:pt x="13942" y="22730"/>
                    <a:pt x="11942" y="26194"/>
                  </a:cubicBezTo>
                  <a:cubicBezTo>
                    <a:pt x="8727" y="31707"/>
                    <a:pt x="4679" y="36601"/>
                    <a:pt x="0" y="40827"/>
                  </a:cubicBezTo>
                  <a:lnTo>
                    <a:pt x="0" y="41006"/>
                  </a:lnTo>
                  <a:cubicBezTo>
                    <a:pt x="4739" y="36743"/>
                    <a:pt x="8823" y="31802"/>
                    <a:pt x="12073" y="26242"/>
                  </a:cubicBezTo>
                  <a:cubicBezTo>
                    <a:pt x="14085" y="22777"/>
                    <a:pt x="15835" y="19063"/>
                    <a:pt x="17502" y="15467"/>
                  </a:cubicBezTo>
                  <a:cubicBezTo>
                    <a:pt x="19991" y="10169"/>
                    <a:pt x="22551" y="4704"/>
                    <a:pt x="26027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552150" y="1218425"/>
              <a:ext cx="590275" cy="957600"/>
            </a:xfrm>
            <a:custGeom>
              <a:avLst/>
              <a:gdLst/>
              <a:ahLst/>
              <a:cxnLst/>
              <a:rect l="l" t="t" r="r" b="b"/>
              <a:pathLst>
                <a:path w="23611" h="38304" extrusionOk="0">
                  <a:moveTo>
                    <a:pt x="23455" y="1"/>
                  </a:moveTo>
                  <a:cubicBezTo>
                    <a:pt x="20479" y="4370"/>
                    <a:pt x="18193" y="9288"/>
                    <a:pt x="15943" y="14062"/>
                  </a:cubicBezTo>
                  <a:cubicBezTo>
                    <a:pt x="14276" y="17646"/>
                    <a:pt x="12514" y="21373"/>
                    <a:pt x="10513" y="24837"/>
                  </a:cubicBezTo>
                  <a:cubicBezTo>
                    <a:pt x="7620" y="29778"/>
                    <a:pt x="4084" y="34231"/>
                    <a:pt x="0" y="38148"/>
                  </a:cubicBezTo>
                  <a:lnTo>
                    <a:pt x="0" y="38303"/>
                  </a:lnTo>
                  <a:cubicBezTo>
                    <a:pt x="4120" y="34362"/>
                    <a:pt x="7692" y="29874"/>
                    <a:pt x="10609" y="24885"/>
                  </a:cubicBezTo>
                  <a:cubicBezTo>
                    <a:pt x="12621" y="21420"/>
                    <a:pt x="14383" y="17705"/>
                    <a:pt x="16050" y="14110"/>
                  </a:cubicBezTo>
                  <a:cubicBezTo>
                    <a:pt x="18288" y="9312"/>
                    <a:pt x="20598" y="4394"/>
                    <a:pt x="236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552150" y="1218725"/>
              <a:ext cx="531625" cy="888225"/>
            </a:xfrm>
            <a:custGeom>
              <a:avLst/>
              <a:gdLst/>
              <a:ahLst/>
              <a:cxnLst/>
              <a:rect l="l" t="t" r="r" b="b"/>
              <a:pathLst>
                <a:path w="21265" h="35529" extrusionOk="0">
                  <a:moveTo>
                    <a:pt x="21086" y="1"/>
                  </a:moveTo>
                  <a:cubicBezTo>
                    <a:pt x="18550" y="4001"/>
                    <a:pt x="16490" y="8395"/>
                    <a:pt x="14478" y="12669"/>
                  </a:cubicBezTo>
                  <a:cubicBezTo>
                    <a:pt x="12811" y="16253"/>
                    <a:pt x="11061" y="19979"/>
                    <a:pt x="9049" y="23444"/>
                  </a:cubicBezTo>
                  <a:cubicBezTo>
                    <a:pt x="6525" y="27790"/>
                    <a:pt x="3465" y="31743"/>
                    <a:pt x="0" y="35303"/>
                  </a:cubicBezTo>
                  <a:lnTo>
                    <a:pt x="0" y="35529"/>
                  </a:lnTo>
                  <a:cubicBezTo>
                    <a:pt x="3512" y="31921"/>
                    <a:pt x="6608" y="27921"/>
                    <a:pt x="9168" y="23516"/>
                  </a:cubicBezTo>
                  <a:cubicBezTo>
                    <a:pt x="11180" y="20051"/>
                    <a:pt x="12930" y="16348"/>
                    <a:pt x="14597" y="12740"/>
                  </a:cubicBezTo>
                  <a:cubicBezTo>
                    <a:pt x="16621" y="8442"/>
                    <a:pt x="18693" y="4025"/>
                    <a:pt x="212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17"/>
            <p:cNvSpPr/>
            <p:nvPr/>
          </p:nvSpPr>
          <p:spPr>
            <a:xfrm>
              <a:off x="552450" y="1218425"/>
              <a:ext cx="473875" cy="814725"/>
            </a:xfrm>
            <a:custGeom>
              <a:avLst/>
              <a:gdLst/>
              <a:ahLst/>
              <a:cxnLst/>
              <a:rect l="l" t="t" r="r" b="b"/>
              <a:pathLst>
                <a:path w="18955" h="32589" extrusionOk="0">
                  <a:moveTo>
                    <a:pt x="18788" y="1"/>
                  </a:moveTo>
                  <a:cubicBezTo>
                    <a:pt x="16633" y="3632"/>
                    <a:pt x="14811" y="7502"/>
                    <a:pt x="13025" y="11300"/>
                  </a:cubicBezTo>
                  <a:cubicBezTo>
                    <a:pt x="11359" y="14884"/>
                    <a:pt x="9608" y="18598"/>
                    <a:pt x="7596" y="22075"/>
                  </a:cubicBezTo>
                  <a:cubicBezTo>
                    <a:pt x="5417" y="25790"/>
                    <a:pt x="2881" y="29243"/>
                    <a:pt x="0" y="32386"/>
                  </a:cubicBezTo>
                  <a:lnTo>
                    <a:pt x="0" y="32588"/>
                  </a:lnTo>
                  <a:cubicBezTo>
                    <a:pt x="2905" y="29409"/>
                    <a:pt x="5513" y="25909"/>
                    <a:pt x="7715" y="22135"/>
                  </a:cubicBezTo>
                  <a:cubicBezTo>
                    <a:pt x="9727" y="18658"/>
                    <a:pt x="11478" y="14955"/>
                    <a:pt x="13145" y="11359"/>
                  </a:cubicBezTo>
                  <a:cubicBezTo>
                    <a:pt x="14930" y="7549"/>
                    <a:pt x="16764" y="3644"/>
                    <a:pt x="1895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17"/>
            <p:cNvSpPr/>
            <p:nvPr/>
          </p:nvSpPr>
          <p:spPr>
            <a:xfrm>
              <a:off x="552450" y="1218425"/>
              <a:ext cx="418225" cy="739700"/>
            </a:xfrm>
            <a:custGeom>
              <a:avLst/>
              <a:gdLst/>
              <a:ahLst/>
              <a:cxnLst/>
              <a:rect l="l" t="t" r="r" b="b"/>
              <a:pathLst>
                <a:path w="16729" h="29588" extrusionOk="0">
                  <a:moveTo>
                    <a:pt x="16574" y="1"/>
                  </a:moveTo>
                  <a:cubicBezTo>
                    <a:pt x="14752" y="3216"/>
                    <a:pt x="13156" y="6585"/>
                    <a:pt x="11609" y="9907"/>
                  </a:cubicBezTo>
                  <a:cubicBezTo>
                    <a:pt x="9942" y="13503"/>
                    <a:pt x="8192" y="17217"/>
                    <a:pt x="6179" y="20682"/>
                  </a:cubicBezTo>
                  <a:cubicBezTo>
                    <a:pt x="4382" y="23778"/>
                    <a:pt x="2310" y="26683"/>
                    <a:pt x="0" y="29374"/>
                  </a:cubicBezTo>
                  <a:lnTo>
                    <a:pt x="0" y="29588"/>
                  </a:lnTo>
                  <a:cubicBezTo>
                    <a:pt x="2322" y="26873"/>
                    <a:pt x="4441" y="23920"/>
                    <a:pt x="6287" y="20777"/>
                  </a:cubicBezTo>
                  <a:cubicBezTo>
                    <a:pt x="8287" y="17313"/>
                    <a:pt x="10049" y="13598"/>
                    <a:pt x="11716" y="10002"/>
                  </a:cubicBezTo>
                  <a:cubicBezTo>
                    <a:pt x="13299" y="6668"/>
                    <a:pt x="14883" y="3239"/>
                    <a:pt x="1672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17"/>
            <p:cNvSpPr/>
            <p:nvPr/>
          </p:nvSpPr>
          <p:spPr>
            <a:xfrm>
              <a:off x="552150" y="1218425"/>
              <a:ext cx="363150" cy="662025"/>
            </a:xfrm>
            <a:custGeom>
              <a:avLst/>
              <a:gdLst/>
              <a:ahLst/>
              <a:cxnLst/>
              <a:rect l="l" t="t" r="r" b="b"/>
              <a:pathLst>
                <a:path w="14526" h="26481" extrusionOk="0">
                  <a:moveTo>
                    <a:pt x="14359" y="1"/>
                  </a:moveTo>
                  <a:cubicBezTo>
                    <a:pt x="12859" y="2799"/>
                    <a:pt x="11490" y="5692"/>
                    <a:pt x="10156" y="8538"/>
                  </a:cubicBezTo>
                  <a:cubicBezTo>
                    <a:pt x="8489" y="12133"/>
                    <a:pt x="6727" y="15848"/>
                    <a:pt x="4715" y="19313"/>
                  </a:cubicBezTo>
                  <a:cubicBezTo>
                    <a:pt x="3310" y="21742"/>
                    <a:pt x="1727" y="24063"/>
                    <a:pt x="0" y="26254"/>
                  </a:cubicBezTo>
                  <a:lnTo>
                    <a:pt x="0" y="26480"/>
                  </a:lnTo>
                  <a:cubicBezTo>
                    <a:pt x="1774" y="24254"/>
                    <a:pt x="3381" y="21896"/>
                    <a:pt x="4834" y="19408"/>
                  </a:cubicBezTo>
                  <a:cubicBezTo>
                    <a:pt x="6846" y="15943"/>
                    <a:pt x="8608" y="12229"/>
                    <a:pt x="10275" y="8633"/>
                  </a:cubicBezTo>
                  <a:cubicBezTo>
                    <a:pt x="11621" y="5763"/>
                    <a:pt x="12990" y="2823"/>
                    <a:pt x="1452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17"/>
            <p:cNvSpPr/>
            <p:nvPr/>
          </p:nvSpPr>
          <p:spPr>
            <a:xfrm>
              <a:off x="551850" y="1218725"/>
              <a:ext cx="308400" cy="580175"/>
            </a:xfrm>
            <a:custGeom>
              <a:avLst/>
              <a:gdLst/>
              <a:ahLst/>
              <a:cxnLst/>
              <a:rect l="l" t="t" r="r" b="b"/>
              <a:pathLst>
                <a:path w="12336" h="23207" extrusionOk="0">
                  <a:moveTo>
                    <a:pt x="12204" y="1"/>
                  </a:moveTo>
                  <a:cubicBezTo>
                    <a:pt x="10978" y="2370"/>
                    <a:pt x="9847" y="4775"/>
                    <a:pt x="8716" y="7168"/>
                  </a:cubicBezTo>
                  <a:cubicBezTo>
                    <a:pt x="7049" y="10764"/>
                    <a:pt x="5298" y="14479"/>
                    <a:pt x="3286" y="17955"/>
                  </a:cubicBezTo>
                  <a:cubicBezTo>
                    <a:pt x="2274" y="19694"/>
                    <a:pt x="1167" y="21372"/>
                    <a:pt x="0" y="22992"/>
                  </a:cubicBezTo>
                  <a:lnTo>
                    <a:pt x="0" y="23206"/>
                  </a:lnTo>
                  <a:cubicBezTo>
                    <a:pt x="1215" y="21527"/>
                    <a:pt x="2346" y="19801"/>
                    <a:pt x="3393" y="18015"/>
                  </a:cubicBezTo>
                  <a:cubicBezTo>
                    <a:pt x="5406" y="14538"/>
                    <a:pt x="7156" y="10835"/>
                    <a:pt x="8823" y="7240"/>
                  </a:cubicBezTo>
                  <a:cubicBezTo>
                    <a:pt x="9954" y="4823"/>
                    <a:pt x="11097" y="2394"/>
                    <a:pt x="1233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17"/>
            <p:cNvSpPr/>
            <p:nvPr/>
          </p:nvSpPr>
          <p:spPr>
            <a:xfrm>
              <a:off x="552150" y="1218725"/>
              <a:ext cx="255400" cy="494150"/>
            </a:xfrm>
            <a:custGeom>
              <a:avLst/>
              <a:gdLst/>
              <a:ahLst/>
              <a:cxnLst/>
              <a:rect l="l" t="t" r="r" b="b"/>
              <a:pathLst>
                <a:path w="10216" h="19766" extrusionOk="0">
                  <a:moveTo>
                    <a:pt x="10049" y="1"/>
                  </a:moveTo>
                  <a:cubicBezTo>
                    <a:pt x="9085" y="1918"/>
                    <a:pt x="8168" y="3870"/>
                    <a:pt x="7263" y="5811"/>
                  </a:cubicBezTo>
                  <a:cubicBezTo>
                    <a:pt x="5596" y="9395"/>
                    <a:pt x="3846" y="13110"/>
                    <a:pt x="1834" y="16586"/>
                  </a:cubicBezTo>
                  <a:cubicBezTo>
                    <a:pt x="1250" y="17574"/>
                    <a:pt x="643" y="18563"/>
                    <a:pt x="0" y="19515"/>
                  </a:cubicBezTo>
                  <a:lnTo>
                    <a:pt x="0" y="19765"/>
                  </a:lnTo>
                  <a:cubicBezTo>
                    <a:pt x="691" y="18741"/>
                    <a:pt x="1346" y="17693"/>
                    <a:pt x="1965" y="16622"/>
                  </a:cubicBezTo>
                  <a:cubicBezTo>
                    <a:pt x="3977" y="13157"/>
                    <a:pt x="5727" y="9454"/>
                    <a:pt x="7394" y="5847"/>
                  </a:cubicBezTo>
                  <a:cubicBezTo>
                    <a:pt x="8299" y="3918"/>
                    <a:pt x="9227" y="1953"/>
                    <a:pt x="1021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36" name="Google Shape;736;p17"/>
          <p:cNvSpPr txBox="1">
            <a:spLocks noGrp="1"/>
          </p:cNvSpPr>
          <p:nvPr>
            <p:ph type="subTitle" idx="1"/>
          </p:nvPr>
        </p:nvSpPr>
        <p:spPr>
          <a:xfrm>
            <a:off x="2928667" y="4649633"/>
            <a:ext cx="6335200" cy="1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737" name="Google Shape;737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915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9" name="Google Shape;739;p18"/>
          <p:cNvGrpSpPr/>
          <p:nvPr/>
        </p:nvGrpSpPr>
        <p:grpSpPr>
          <a:xfrm rot="10800000">
            <a:off x="8802140" y="3037077"/>
            <a:ext cx="3389867" cy="3820927"/>
            <a:chOff x="551550" y="1218425"/>
            <a:chExt cx="1388000" cy="1564500"/>
          </a:xfrm>
        </p:grpSpPr>
        <p:sp>
          <p:nvSpPr>
            <p:cNvPr id="740" name="Google Shape;740;p18"/>
            <p:cNvSpPr/>
            <p:nvPr/>
          </p:nvSpPr>
          <p:spPr>
            <a:xfrm>
              <a:off x="551850" y="1218725"/>
              <a:ext cx="1387700" cy="1564200"/>
            </a:xfrm>
            <a:custGeom>
              <a:avLst/>
              <a:gdLst/>
              <a:ahLst/>
              <a:cxnLst/>
              <a:rect l="l" t="t" r="r" b="b"/>
              <a:pathLst>
                <a:path w="55508" h="62568" extrusionOk="0">
                  <a:moveTo>
                    <a:pt x="55114" y="1"/>
                  </a:moveTo>
                  <a:cubicBezTo>
                    <a:pt x="49792" y="2072"/>
                    <a:pt x="45065" y="5240"/>
                    <a:pt x="41327" y="9383"/>
                  </a:cubicBezTo>
                  <a:cubicBezTo>
                    <a:pt x="36552" y="14657"/>
                    <a:pt x="33421" y="21372"/>
                    <a:pt x="30373" y="27838"/>
                  </a:cubicBezTo>
                  <a:cubicBezTo>
                    <a:pt x="28706" y="31421"/>
                    <a:pt x="26944" y="35136"/>
                    <a:pt x="24944" y="38613"/>
                  </a:cubicBezTo>
                  <a:cubicBezTo>
                    <a:pt x="19038" y="48733"/>
                    <a:pt x="10323" y="56817"/>
                    <a:pt x="0" y="62425"/>
                  </a:cubicBezTo>
                  <a:lnTo>
                    <a:pt x="0" y="62568"/>
                  </a:lnTo>
                  <a:cubicBezTo>
                    <a:pt x="10371" y="56960"/>
                    <a:pt x="19110" y="48852"/>
                    <a:pt x="25027" y="38684"/>
                  </a:cubicBezTo>
                  <a:cubicBezTo>
                    <a:pt x="27039" y="35219"/>
                    <a:pt x="28790" y="31505"/>
                    <a:pt x="30468" y="27909"/>
                  </a:cubicBezTo>
                  <a:cubicBezTo>
                    <a:pt x="33481" y="21468"/>
                    <a:pt x="36624" y="14765"/>
                    <a:pt x="41386" y="9514"/>
                  </a:cubicBezTo>
                  <a:cubicBezTo>
                    <a:pt x="45196" y="5299"/>
                    <a:pt x="50066" y="2084"/>
                    <a:pt x="55507" y="13"/>
                  </a:cubicBezTo>
                  <a:lnTo>
                    <a:pt x="55114" y="13"/>
                  </a:lnTo>
                  <a:lnTo>
                    <a:pt x="5511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18"/>
            <p:cNvSpPr/>
            <p:nvPr/>
          </p:nvSpPr>
          <p:spPr>
            <a:xfrm>
              <a:off x="552150" y="1218725"/>
              <a:ext cx="1273400" cy="1510050"/>
            </a:xfrm>
            <a:custGeom>
              <a:avLst/>
              <a:gdLst/>
              <a:ahLst/>
              <a:cxnLst/>
              <a:rect l="l" t="t" r="r" b="b"/>
              <a:pathLst>
                <a:path w="50936" h="60402" extrusionOk="0">
                  <a:moveTo>
                    <a:pt x="50530" y="1"/>
                  </a:moveTo>
                  <a:cubicBezTo>
                    <a:pt x="46482" y="1989"/>
                    <a:pt x="42851" y="4692"/>
                    <a:pt x="39862" y="8002"/>
                  </a:cubicBezTo>
                  <a:cubicBezTo>
                    <a:pt x="35076" y="13288"/>
                    <a:pt x="31956" y="20003"/>
                    <a:pt x="28908" y="26456"/>
                  </a:cubicBezTo>
                  <a:cubicBezTo>
                    <a:pt x="27242" y="30052"/>
                    <a:pt x="25479" y="33767"/>
                    <a:pt x="23467" y="37232"/>
                  </a:cubicBezTo>
                  <a:cubicBezTo>
                    <a:pt x="17859" y="46887"/>
                    <a:pt x="9692" y="54662"/>
                    <a:pt x="0" y="60234"/>
                  </a:cubicBezTo>
                  <a:lnTo>
                    <a:pt x="0" y="60401"/>
                  </a:lnTo>
                  <a:cubicBezTo>
                    <a:pt x="9751" y="54817"/>
                    <a:pt x="17955" y="46983"/>
                    <a:pt x="23610" y="37315"/>
                  </a:cubicBezTo>
                  <a:cubicBezTo>
                    <a:pt x="25610" y="33838"/>
                    <a:pt x="27373" y="30135"/>
                    <a:pt x="29039" y="26540"/>
                  </a:cubicBezTo>
                  <a:cubicBezTo>
                    <a:pt x="32064" y="20087"/>
                    <a:pt x="35195" y="13395"/>
                    <a:pt x="39957" y="8145"/>
                  </a:cubicBezTo>
                  <a:cubicBezTo>
                    <a:pt x="43029" y="4751"/>
                    <a:pt x="46768" y="2025"/>
                    <a:pt x="5093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552150" y="1218425"/>
              <a:ext cx="1169500" cy="1452600"/>
            </a:xfrm>
            <a:custGeom>
              <a:avLst/>
              <a:gdLst/>
              <a:ahLst/>
              <a:cxnLst/>
              <a:rect l="l" t="t" r="r" b="b"/>
              <a:pathLst>
                <a:path w="46780" h="58104" extrusionOk="0">
                  <a:moveTo>
                    <a:pt x="46554" y="1"/>
                  </a:moveTo>
                  <a:cubicBezTo>
                    <a:pt x="43517" y="1799"/>
                    <a:pt x="40767" y="4013"/>
                    <a:pt x="38410" y="6609"/>
                  </a:cubicBezTo>
                  <a:cubicBezTo>
                    <a:pt x="33635" y="11895"/>
                    <a:pt x="30516" y="18598"/>
                    <a:pt x="27456" y="25063"/>
                  </a:cubicBezTo>
                  <a:cubicBezTo>
                    <a:pt x="25789" y="28647"/>
                    <a:pt x="24039" y="32374"/>
                    <a:pt x="22027" y="35839"/>
                  </a:cubicBezTo>
                  <a:cubicBezTo>
                    <a:pt x="16681" y="44995"/>
                    <a:pt x="9049" y="52495"/>
                    <a:pt x="0" y="57972"/>
                  </a:cubicBezTo>
                  <a:lnTo>
                    <a:pt x="0" y="58103"/>
                  </a:lnTo>
                  <a:cubicBezTo>
                    <a:pt x="9096" y="52626"/>
                    <a:pt x="16776" y="45090"/>
                    <a:pt x="22134" y="35898"/>
                  </a:cubicBezTo>
                  <a:cubicBezTo>
                    <a:pt x="24146" y="32433"/>
                    <a:pt x="25896" y="28719"/>
                    <a:pt x="27563" y="25123"/>
                  </a:cubicBezTo>
                  <a:cubicBezTo>
                    <a:pt x="30599" y="18682"/>
                    <a:pt x="33731" y="11979"/>
                    <a:pt x="38505" y="6716"/>
                  </a:cubicBezTo>
                  <a:cubicBezTo>
                    <a:pt x="40886" y="4061"/>
                    <a:pt x="43684" y="1811"/>
                    <a:pt x="4678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551850" y="1218725"/>
              <a:ext cx="1081100" cy="1397225"/>
            </a:xfrm>
            <a:custGeom>
              <a:avLst/>
              <a:gdLst/>
              <a:ahLst/>
              <a:cxnLst/>
              <a:rect l="l" t="t" r="r" b="b"/>
              <a:pathLst>
                <a:path w="43244" h="55889" extrusionOk="0">
                  <a:moveTo>
                    <a:pt x="42982" y="1"/>
                  </a:moveTo>
                  <a:cubicBezTo>
                    <a:pt x="40779" y="1525"/>
                    <a:pt x="38767" y="3275"/>
                    <a:pt x="36981" y="5251"/>
                  </a:cubicBezTo>
                  <a:cubicBezTo>
                    <a:pt x="32207" y="10538"/>
                    <a:pt x="29075" y="17253"/>
                    <a:pt x="26027" y="23706"/>
                  </a:cubicBezTo>
                  <a:cubicBezTo>
                    <a:pt x="24360" y="27302"/>
                    <a:pt x="22610" y="31016"/>
                    <a:pt x="20598" y="34481"/>
                  </a:cubicBezTo>
                  <a:cubicBezTo>
                    <a:pt x="15538" y="43149"/>
                    <a:pt x="8418" y="50340"/>
                    <a:pt x="0" y="55722"/>
                  </a:cubicBezTo>
                  <a:lnTo>
                    <a:pt x="0" y="55889"/>
                  </a:lnTo>
                  <a:cubicBezTo>
                    <a:pt x="8501" y="50471"/>
                    <a:pt x="15657" y="43256"/>
                    <a:pt x="20741" y="34529"/>
                  </a:cubicBezTo>
                  <a:cubicBezTo>
                    <a:pt x="22753" y="31064"/>
                    <a:pt x="24515" y="27361"/>
                    <a:pt x="26182" y="23754"/>
                  </a:cubicBezTo>
                  <a:cubicBezTo>
                    <a:pt x="29194" y="17312"/>
                    <a:pt x="32338" y="10609"/>
                    <a:pt x="37100" y="5359"/>
                  </a:cubicBezTo>
                  <a:cubicBezTo>
                    <a:pt x="38922" y="3335"/>
                    <a:pt x="41005" y="1549"/>
                    <a:pt x="4324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18"/>
            <p:cNvSpPr/>
            <p:nvPr/>
          </p:nvSpPr>
          <p:spPr>
            <a:xfrm>
              <a:off x="551550" y="1219025"/>
              <a:ext cx="997775" cy="1338875"/>
            </a:xfrm>
            <a:custGeom>
              <a:avLst/>
              <a:gdLst/>
              <a:ahLst/>
              <a:cxnLst/>
              <a:rect l="l" t="t" r="r" b="b"/>
              <a:pathLst>
                <a:path w="39911" h="53555" extrusionOk="0">
                  <a:moveTo>
                    <a:pt x="39672" y="1"/>
                  </a:moveTo>
                  <a:cubicBezTo>
                    <a:pt x="38184" y="1179"/>
                    <a:pt x="36814" y="2477"/>
                    <a:pt x="35540" y="3870"/>
                  </a:cubicBezTo>
                  <a:cubicBezTo>
                    <a:pt x="30754" y="9157"/>
                    <a:pt x="27635" y="15872"/>
                    <a:pt x="24587" y="22325"/>
                  </a:cubicBezTo>
                  <a:cubicBezTo>
                    <a:pt x="22920" y="25921"/>
                    <a:pt x="21158" y="29635"/>
                    <a:pt x="19146" y="33100"/>
                  </a:cubicBezTo>
                  <a:cubicBezTo>
                    <a:pt x="14383" y="41280"/>
                    <a:pt x="7799" y="48102"/>
                    <a:pt x="0" y="53388"/>
                  </a:cubicBezTo>
                  <a:lnTo>
                    <a:pt x="0" y="53555"/>
                  </a:lnTo>
                  <a:cubicBezTo>
                    <a:pt x="7882" y="48221"/>
                    <a:pt x="14502" y="41351"/>
                    <a:pt x="19300" y="33136"/>
                  </a:cubicBezTo>
                  <a:cubicBezTo>
                    <a:pt x="21312" y="29659"/>
                    <a:pt x="23063" y="25956"/>
                    <a:pt x="24730" y="22361"/>
                  </a:cubicBezTo>
                  <a:cubicBezTo>
                    <a:pt x="27754" y="15919"/>
                    <a:pt x="30897" y="9216"/>
                    <a:pt x="35660" y="3965"/>
                  </a:cubicBezTo>
                  <a:cubicBezTo>
                    <a:pt x="36945" y="2513"/>
                    <a:pt x="38374" y="1191"/>
                    <a:pt x="399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18"/>
            <p:cNvSpPr/>
            <p:nvPr/>
          </p:nvSpPr>
          <p:spPr>
            <a:xfrm>
              <a:off x="551850" y="1218725"/>
              <a:ext cx="920075" cy="1279350"/>
            </a:xfrm>
            <a:custGeom>
              <a:avLst/>
              <a:gdLst/>
              <a:ahLst/>
              <a:cxnLst/>
              <a:rect l="l" t="t" r="r" b="b"/>
              <a:pathLst>
                <a:path w="36803" h="51174" extrusionOk="0">
                  <a:moveTo>
                    <a:pt x="36600" y="1"/>
                  </a:moveTo>
                  <a:cubicBezTo>
                    <a:pt x="35719" y="787"/>
                    <a:pt x="34886" y="1620"/>
                    <a:pt x="34100" y="2501"/>
                  </a:cubicBezTo>
                  <a:cubicBezTo>
                    <a:pt x="29313" y="7787"/>
                    <a:pt x="26194" y="14491"/>
                    <a:pt x="23146" y="20956"/>
                  </a:cubicBezTo>
                  <a:cubicBezTo>
                    <a:pt x="21479" y="24540"/>
                    <a:pt x="19717" y="28266"/>
                    <a:pt x="17705" y="31731"/>
                  </a:cubicBezTo>
                  <a:cubicBezTo>
                    <a:pt x="13240" y="39398"/>
                    <a:pt x="7168" y="45899"/>
                    <a:pt x="0" y="51031"/>
                  </a:cubicBezTo>
                  <a:lnTo>
                    <a:pt x="0" y="51174"/>
                  </a:lnTo>
                  <a:cubicBezTo>
                    <a:pt x="7227" y="46018"/>
                    <a:pt x="13347" y="39482"/>
                    <a:pt x="17824" y="31778"/>
                  </a:cubicBezTo>
                  <a:cubicBezTo>
                    <a:pt x="19836" y="28314"/>
                    <a:pt x="21598" y="24599"/>
                    <a:pt x="23265" y="21003"/>
                  </a:cubicBezTo>
                  <a:cubicBezTo>
                    <a:pt x="26277" y="14562"/>
                    <a:pt x="29421" y="7859"/>
                    <a:pt x="34183" y="2608"/>
                  </a:cubicBezTo>
                  <a:cubicBezTo>
                    <a:pt x="35016" y="1703"/>
                    <a:pt x="35874" y="822"/>
                    <a:pt x="3680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551850" y="1218725"/>
              <a:ext cx="847150" cy="1217750"/>
            </a:xfrm>
            <a:custGeom>
              <a:avLst/>
              <a:gdLst/>
              <a:ahLst/>
              <a:cxnLst/>
              <a:rect l="l" t="t" r="r" b="b"/>
              <a:pathLst>
                <a:path w="33886" h="48710" extrusionOk="0">
                  <a:moveTo>
                    <a:pt x="33707" y="1"/>
                  </a:moveTo>
                  <a:cubicBezTo>
                    <a:pt x="33350" y="358"/>
                    <a:pt x="32992" y="727"/>
                    <a:pt x="32647" y="1120"/>
                  </a:cubicBezTo>
                  <a:cubicBezTo>
                    <a:pt x="27873" y="6406"/>
                    <a:pt x="24753" y="13110"/>
                    <a:pt x="21693" y="19575"/>
                  </a:cubicBezTo>
                  <a:cubicBezTo>
                    <a:pt x="20027" y="23158"/>
                    <a:pt x="18276" y="26885"/>
                    <a:pt x="16264" y="30350"/>
                  </a:cubicBezTo>
                  <a:cubicBezTo>
                    <a:pt x="12097" y="37482"/>
                    <a:pt x="6549" y="43613"/>
                    <a:pt x="0" y="48566"/>
                  </a:cubicBezTo>
                  <a:lnTo>
                    <a:pt x="0" y="48709"/>
                  </a:lnTo>
                  <a:cubicBezTo>
                    <a:pt x="6596" y="43732"/>
                    <a:pt x="12204" y="37565"/>
                    <a:pt x="16383" y="30374"/>
                  </a:cubicBezTo>
                  <a:cubicBezTo>
                    <a:pt x="18395" y="26909"/>
                    <a:pt x="20146" y="23206"/>
                    <a:pt x="21812" y="19598"/>
                  </a:cubicBezTo>
                  <a:cubicBezTo>
                    <a:pt x="24837" y="13157"/>
                    <a:pt x="27980" y="6466"/>
                    <a:pt x="32742" y="1203"/>
                  </a:cubicBezTo>
                  <a:cubicBezTo>
                    <a:pt x="33111" y="787"/>
                    <a:pt x="33504" y="394"/>
                    <a:pt x="3388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552150" y="1218725"/>
              <a:ext cx="779275" cy="1156125"/>
            </a:xfrm>
            <a:custGeom>
              <a:avLst/>
              <a:gdLst/>
              <a:ahLst/>
              <a:cxnLst/>
              <a:rect l="l" t="t" r="r" b="b"/>
              <a:pathLst>
                <a:path w="31171" h="46245" extrusionOk="0">
                  <a:moveTo>
                    <a:pt x="30956" y="1"/>
                  </a:moveTo>
                  <a:cubicBezTo>
                    <a:pt x="26313" y="5240"/>
                    <a:pt x="23253" y="11824"/>
                    <a:pt x="20253" y="18170"/>
                  </a:cubicBezTo>
                  <a:cubicBezTo>
                    <a:pt x="18586" y="21765"/>
                    <a:pt x="16836" y="25480"/>
                    <a:pt x="14823" y="28945"/>
                  </a:cubicBezTo>
                  <a:cubicBezTo>
                    <a:pt x="10966" y="35553"/>
                    <a:pt x="5929" y="41292"/>
                    <a:pt x="0" y="46054"/>
                  </a:cubicBezTo>
                  <a:lnTo>
                    <a:pt x="0" y="46245"/>
                  </a:lnTo>
                  <a:cubicBezTo>
                    <a:pt x="5965" y="41446"/>
                    <a:pt x="11061" y="35672"/>
                    <a:pt x="14942" y="29028"/>
                  </a:cubicBezTo>
                  <a:cubicBezTo>
                    <a:pt x="16955" y="25552"/>
                    <a:pt x="18705" y="21849"/>
                    <a:pt x="20372" y="18253"/>
                  </a:cubicBezTo>
                  <a:cubicBezTo>
                    <a:pt x="23384" y="11883"/>
                    <a:pt x="26480" y="5240"/>
                    <a:pt x="3117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552150" y="1218725"/>
              <a:ext cx="714100" cy="1091825"/>
            </a:xfrm>
            <a:custGeom>
              <a:avLst/>
              <a:gdLst/>
              <a:ahLst/>
              <a:cxnLst/>
              <a:rect l="l" t="t" r="r" b="b"/>
              <a:pathLst>
                <a:path w="28564" h="43673" extrusionOk="0">
                  <a:moveTo>
                    <a:pt x="28373" y="1"/>
                  </a:moveTo>
                  <a:cubicBezTo>
                    <a:pt x="24348" y="5001"/>
                    <a:pt x="21550" y="11002"/>
                    <a:pt x="18812" y="16824"/>
                  </a:cubicBezTo>
                  <a:cubicBezTo>
                    <a:pt x="17145" y="20408"/>
                    <a:pt x="15395" y="24123"/>
                    <a:pt x="13383" y="27588"/>
                  </a:cubicBezTo>
                  <a:cubicBezTo>
                    <a:pt x="9858" y="33648"/>
                    <a:pt x="5298" y="38994"/>
                    <a:pt x="0" y="43506"/>
                  </a:cubicBezTo>
                  <a:lnTo>
                    <a:pt x="0" y="43673"/>
                  </a:lnTo>
                  <a:cubicBezTo>
                    <a:pt x="5358" y="39125"/>
                    <a:pt x="9942" y="33755"/>
                    <a:pt x="13514" y="27635"/>
                  </a:cubicBezTo>
                  <a:cubicBezTo>
                    <a:pt x="15526" y="24170"/>
                    <a:pt x="17276" y="20468"/>
                    <a:pt x="18943" y="16860"/>
                  </a:cubicBezTo>
                  <a:cubicBezTo>
                    <a:pt x="21681" y="11026"/>
                    <a:pt x="24515" y="5001"/>
                    <a:pt x="2856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552150" y="1218725"/>
              <a:ext cx="650700" cy="1025150"/>
            </a:xfrm>
            <a:custGeom>
              <a:avLst/>
              <a:gdLst/>
              <a:ahLst/>
              <a:cxnLst/>
              <a:rect l="l" t="t" r="r" b="b"/>
              <a:pathLst>
                <a:path w="26028" h="41006" extrusionOk="0">
                  <a:moveTo>
                    <a:pt x="25849" y="1"/>
                  </a:moveTo>
                  <a:cubicBezTo>
                    <a:pt x="22396" y="4704"/>
                    <a:pt x="19860" y="10133"/>
                    <a:pt x="17371" y="15419"/>
                  </a:cubicBezTo>
                  <a:cubicBezTo>
                    <a:pt x="15704" y="19003"/>
                    <a:pt x="13942" y="22730"/>
                    <a:pt x="11942" y="26194"/>
                  </a:cubicBezTo>
                  <a:cubicBezTo>
                    <a:pt x="8727" y="31707"/>
                    <a:pt x="4679" y="36601"/>
                    <a:pt x="0" y="40827"/>
                  </a:cubicBezTo>
                  <a:lnTo>
                    <a:pt x="0" y="41006"/>
                  </a:lnTo>
                  <a:cubicBezTo>
                    <a:pt x="4739" y="36743"/>
                    <a:pt x="8823" y="31802"/>
                    <a:pt x="12073" y="26242"/>
                  </a:cubicBezTo>
                  <a:cubicBezTo>
                    <a:pt x="14085" y="22777"/>
                    <a:pt x="15835" y="19063"/>
                    <a:pt x="17502" y="15467"/>
                  </a:cubicBezTo>
                  <a:cubicBezTo>
                    <a:pt x="19991" y="10169"/>
                    <a:pt x="22551" y="4704"/>
                    <a:pt x="26027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552150" y="1218425"/>
              <a:ext cx="590275" cy="957600"/>
            </a:xfrm>
            <a:custGeom>
              <a:avLst/>
              <a:gdLst/>
              <a:ahLst/>
              <a:cxnLst/>
              <a:rect l="l" t="t" r="r" b="b"/>
              <a:pathLst>
                <a:path w="23611" h="38304" extrusionOk="0">
                  <a:moveTo>
                    <a:pt x="23455" y="1"/>
                  </a:moveTo>
                  <a:cubicBezTo>
                    <a:pt x="20479" y="4370"/>
                    <a:pt x="18193" y="9288"/>
                    <a:pt x="15943" y="14062"/>
                  </a:cubicBezTo>
                  <a:cubicBezTo>
                    <a:pt x="14276" y="17646"/>
                    <a:pt x="12514" y="21373"/>
                    <a:pt x="10513" y="24837"/>
                  </a:cubicBezTo>
                  <a:cubicBezTo>
                    <a:pt x="7620" y="29778"/>
                    <a:pt x="4084" y="34231"/>
                    <a:pt x="0" y="38148"/>
                  </a:cubicBezTo>
                  <a:lnTo>
                    <a:pt x="0" y="38303"/>
                  </a:lnTo>
                  <a:cubicBezTo>
                    <a:pt x="4120" y="34362"/>
                    <a:pt x="7692" y="29874"/>
                    <a:pt x="10609" y="24885"/>
                  </a:cubicBezTo>
                  <a:cubicBezTo>
                    <a:pt x="12621" y="21420"/>
                    <a:pt x="14383" y="17705"/>
                    <a:pt x="16050" y="14110"/>
                  </a:cubicBezTo>
                  <a:cubicBezTo>
                    <a:pt x="18288" y="9312"/>
                    <a:pt x="20598" y="4394"/>
                    <a:pt x="236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552150" y="1218725"/>
              <a:ext cx="531625" cy="888225"/>
            </a:xfrm>
            <a:custGeom>
              <a:avLst/>
              <a:gdLst/>
              <a:ahLst/>
              <a:cxnLst/>
              <a:rect l="l" t="t" r="r" b="b"/>
              <a:pathLst>
                <a:path w="21265" h="35529" extrusionOk="0">
                  <a:moveTo>
                    <a:pt x="21086" y="1"/>
                  </a:moveTo>
                  <a:cubicBezTo>
                    <a:pt x="18550" y="4001"/>
                    <a:pt x="16490" y="8395"/>
                    <a:pt x="14478" y="12669"/>
                  </a:cubicBezTo>
                  <a:cubicBezTo>
                    <a:pt x="12811" y="16253"/>
                    <a:pt x="11061" y="19979"/>
                    <a:pt x="9049" y="23444"/>
                  </a:cubicBezTo>
                  <a:cubicBezTo>
                    <a:pt x="6525" y="27790"/>
                    <a:pt x="3465" y="31743"/>
                    <a:pt x="0" y="35303"/>
                  </a:cubicBezTo>
                  <a:lnTo>
                    <a:pt x="0" y="35529"/>
                  </a:lnTo>
                  <a:cubicBezTo>
                    <a:pt x="3512" y="31921"/>
                    <a:pt x="6608" y="27921"/>
                    <a:pt x="9168" y="23516"/>
                  </a:cubicBezTo>
                  <a:cubicBezTo>
                    <a:pt x="11180" y="20051"/>
                    <a:pt x="12930" y="16348"/>
                    <a:pt x="14597" y="12740"/>
                  </a:cubicBezTo>
                  <a:cubicBezTo>
                    <a:pt x="16621" y="8442"/>
                    <a:pt x="18693" y="4025"/>
                    <a:pt x="212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552450" y="1218425"/>
              <a:ext cx="473875" cy="814725"/>
            </a:xfrm>
            <a:custGeom>
              <a:avLst/>
              <a:gdLst/>
              <a:ahLst/>
              <a:cxnLst/>
              <a:rect l="l" t="t" r="r" b="b"/>
              <a:pathLst>
                <a:path w="18955" h="32589" extrusionOk="0">
                  <a:moveTo>
                    <a:pt x="18788" y="1"/>
                  </a:moveTo>
                  <a:cubicBezTo>
                    <a:pt x="16633" y="3632"/>
                    <a:pt x="14811" y="7502"/>
                    <a:pt x="13025" y="11300"/>
                  </a:cubicBezTo>
                  <a:cubicBezTo>
                    <a:pt x="11359" y="14884"/>
                    <a:pt x="9608" y="18598"/>
                    <a:pt x="7596" y="22075"/>
                  </a:cubicBezTo>
                  <a:cubicBezTo>
                    <a:pt x="5417" y="25790"/>
                    <a:pt x="2881" y="29243"/>
                    <a:pt x="0" y="32386"/>
                  </a:cubicBezTo>
                  <a:lnTo>
                    <a:pt x="0" y="32588"/>
                  </a:lnTo>
                  <a:cubicBezTo>
                    <a:pt x="2905" y="29409"/>
                    <a:pt x="5513" y="25909"/>
                    <a:pt x="7715" y="22135"/>
                  </a:cubicBezTo>
                  <a:cubicBezTo>
                    <a:pt x="9727" y="18658"/>
                    <a:pt x="11478" y="14955"/>
                    <a:pt x="13145" y="11359"/>
                  </a:cubicBezTo>
                  <a:cubicBezTo>
                    <a:pt x="14930" y="7549"/>
                    <a:pt x="16764" y="3644"/>
                    <a:pt x="1895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552450" y="1218425"/>
              <a:ext cx="418225" cy="739700"/>
            </a:xfrm>
            <a:custGeom>
              <a:avLst/>
              <a:gdLst/>
              <a:ahLst/>
              <a:cxnLst/>
              <a:rect l="l" t="t" r="r" b="b"/>
              <a:pathLst>
                <a:path w="16729" h="29588" extrusionOk="0">
                  <a:moveTo>
                    <a:pt x="16574" y="1"/>
                  </a:moveTo>
                  <a:cubicBezTo>
                    <a:pt x="14752" y="3216"/>
                    <a:pt x="13156" y="6585"/>
                    <a:pt x="11609" y="9907"/>
                  </a:cubicBezTo>
                  <a:cubicBezTo>
                    <a:pt x="9942" y="13503"/>
                    <a:pt x="8192" y="17217"/>
                    <a:pt x="6179" y="20682"/>
                  </a:cubicBezTo>
                  <a:cubicBezTo>
                    <a:pt x="4382" y="23778"/>
                    <a:pt x="2310" y="26683"/>
                    <a:pt x="0" y="29374"/>
                  </a:cubicBezTo>
                  <a:lnTo>
                    <a:pt x="0" y="29588"/>
                  </a:lnTo>
                  <a:cubicBezTo>
                    <a:pt x="2322" y="26873"/>
                    <a:pt x="4441" y="23920"/>
                    <a:pt x="6287" y="20777"/>
                  </a:cubicBezTo>
                  <a:cubicBezTo>
                    <a:pt x="8287" y="17313"/>
                    <a:pt x="10049" y="13598"/>
                    <a:pt x="11716" y="10002"/>
                  </a:cubicBezTo>
                  <a:cubicBezTo>
                    <a:pt x="13299" y="6668"/>
                    <a:pt x="14883" y="3239"/>
                    <a:pt x="1672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552150" y="1218425"/>
              <a:ext cx="363150" cy="662025"/>
            </a:xfrm>
            <a:custGeom>
              <a:avLst/>
              <a:gdLst/>
              <a:ahLst/>
              <a:cxnLst/>
              <a:rect l="l" t="t" r="r" b="b"/>
              <a:pathLst>
                <a:path w="14526" h="26481" extrusionOk="0">
                  <a:moveTo>
                    <a:pt x="14359" y="1"/>
                  </a:moveTo>
                  <a:cubicBezTo>
                    <a:pt x="12859" y="2799"/>
                    <a:pt x="11490" y="5692"/>
                    <a:pt x="10156" y="8538"/>
                  </a:cubicBezTo>
                  <a:cubicBezTo>
                    <a:pt x="8489" y="12133"/>
                    <a:pt x="6727" y="15848"/>
                    <a:pt x="4715" y="19313"/>
                  </a:cubicBezTo>
                  <a:cubicBezTo>
                    <a:pt x="3310" y="21742"/>
                    <a:pt x="1727" y="24063"/>
                    <a:pt x="0" y="26254"/>
                  </a:cubicBezTo>
                  <a:lnTo>
                    <a:pt x="0" y="26480"/>
                  </a:lnTo>
                  <a:cubicBezTo>
                    <a:pt x="1774" y="24254"/>
                    <a:pt x="3381" y="21896"/>
                    <a:pt x="4834" y="19408"/>
                  </a:cubicBezTo>
                  <a:cubicBezTo>
                    <a:pt x="6846" y="15943"/>
                    <a:pt x="8608" y="12229"/>
                    <a:pt x="10275" y="8633"/>
                  </a:cubicBezTo>
                  <a:cubicBezTo>
                    <a:pt x="11621" y="5763"/>
                    <a:pt x="12990" y="2823"/>
                    <a:pt x="1452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551850" y="1218725"/>
              <a:ext cx="308400" cy="580175"/>
            </a:xfrm>
            <a:custGeom>
              <a:avLst/>
              <a:gdLst/>
              <a:ahLst/>
              <a:cxnLst/>
              <a:rect l="l" t="t" r="r" b="b"/>
              <a:pathLst>
                <a:path w="12336" h="23207" extrusionOk="0">
                  <a:moveTo>
                    <a:pt x="12204" y="1"/>
                  </a:moveTo>
                  <a:cubicBezTo>
                    <a:pt x="10978" y="2370"/>
                    <a:pt x="9847" y="4775"/>
                    <a:pt x="8716" y="7168"/>
                  </a:cubicBezTo>
                  <a:cubicBezTo>
                    <a:pt x="7049" y="10764"/>
                    <a:pt x="5298" y="14479"/>
                    <a:pt x="3286" y="17955"/>
                  </a:cubicBezTo>
                  <a:cubicBezTo>
                    <a:pt x="2274" y="19694"/>
                    <a:pt x="1167" y="21372"/>
                    <a:pt x="0" y="22992"/>
                  </a:cubicBezTo>
                  <a:lnTo>
                    <a:pt x="0" y="23206"/>
                  </a:lnTo>
                  <a:cubicBezTo>
                    <a:pt x="1215" y="21527"/>
                    <a:pt x="2346" y="19801"/>
                    <a:pt x="3393" y="18015"/>
                  </a:cubicBezTo>
                  <a:cubicBezTo>
                    <a:pt x="5406" y="14538"/>
                    <a:pt x="7156" y="10835"/>
                    <a:pt x="8823" y="7240"/>
                  </a:cubicBezTo>
                  <a:cubicBezTo>
                    <a:pt x="9954" y="4823"/>
                    <a:pt x="11097" y="2394"/>
                    <a:pt x="1233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552150" y="1218725"/>
              <a:ext cx="255400" cy="494150"/>
            </a:xfrm>
            <a:custGeom>
              <a:avLst/>
              <a:gdLst/>
              <a:ahLst/>
              <a:cxnLst/>
              <a:rect l="l" t="t" r="r" b="b"/>
              <a:pathLst>
                <a:path w="10216" h="19766" extrusionOk="0">
                  <a:moveTo>
                    <a:pt x="10049" y="1"/>
                  </a:moveTo>
                  <a:cubicBezTo>
                    <a:pt x="9085" y="1918"/>
                    <a:pt x="8168" y="3870"/>
                    <a:pt x="7263" y="5811"/>
                  </a:cubicBezTo>
                  <a:cubicBezTo>
                    <a:pt x="5596" y="9395"/>
                    <a:pt x="3846" y="13110"/>
                    <a:pt x="1834" y="16586"/>
                  </a:cubicBezTo>
                  <a:cubicBezTo>
                    <a:pt x="1250" y="17574"/>
                    <a:pt x="643" y="18563"/>
                    <a:pt x="0" y="19515"/>
                  </a:cubicBezTo>
                  <a:lnTo>
                    <a:pt x="0" y="19765"/>
                  </a:lnTo>
                  <a:cubicBezTo>
                    <a:pt x="691" y="18741"/>
                    <a:pt x="1346" y="17693"/>
                    <a:pt x="1965" y="16622"/>
                  </a:cubicBezTo>
                  <a:cubicBezTo>
                    <a:pt x="3977" y="13157"/>
                    <a:pt x="5727" y="9454"/>
                    <a:pt x="7394" y="5847"/>
                  </a:cubicBezTo>
                  <a:cubicBezTo>
                    <a:pt x="8299" y="3918"/>
                    <a:pt x="9227" y="1953"/>
                    <a:pt x="1021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57" name="Google Shape;757;p18"/>
          <p:cNvSpPr/>
          <p:nvPr/>
        </p:nvSpPr>
        <p:spPr>
          <a:xfrm>
            <a:off x="1013800" y="2071400"/>
            <a:ext cx="5813200" cy="271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8" name="Google Shape;758;p18"/>
          <p:cNvSpPr/>
          <p:nvPr/>
        </p:nvSpPr>
        <p:spPr>
          <a:xfrm>
            <a:off x="7468600" y="1574200"/>
            <a:ext cx="3709600" cy="3709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59" name="Google Shape;759;p18"/>
          <p:cNvGrpSpPr/>
          <p:nvPr/>
        </p:nvGrpSpPr>
        <p:grpSpPr>
          <a:xfrm>
            <a:off x="7" y="-57"/>
            <a:ext cx="3389867" cy="3820927"/>
            <a:chOff x="551550" y="1218425"/>
            <a:chExt cx="1388000" cy="1564500"/>
          </a:xfrm>
        </p:grpSpPr>
        <p:sp>
          <p:nvSpPr>
            <p:cNvPr id="760" name="Google Shape;760;p18"/>
            <p:cNvSpPr/>
            <p:nvPr/>
          </p:nvSpPr>
          <p:spPr>
            <a:xfrm>
              <a:off x="551850" y="1218725"/>
              <a:ext cx="1387700" cy="1564200"/>
            </a:xfrm>
            <a:custGeom>
              <a:avLst/>
              <a:gdLst/>
              <a:ahLst/>
              <a:cxnLst/>
              <a:rect l="l" t="t" r="r" b="b"/>
              <a:pathLst>
                <a:path w="55508" h="62568" extrusionOk="0">
                  <a:moveTo>
                    <a:pt x="55114" y="1"/>
                  </a:moveTo>
                  <a:cubicBezTo>
                    <a:pt x="49792" y="2072"/>
                    <a:pt x="45065" y="5240"/>
                    <a:pt x="41327" y="9383"/>
                  </a:cubicBezTo>
                  <a:cubicBezTo>
                    <a:pt x="36552" y="14657"/>
                    <a:pt x="33421" y="21372"/>
                    <a:pt x="30373" y="27838"/>
                  </a:cubicBezTo>
                  <a:cubicBezTo>
                    <a:pt x="28706" y="31421"/>
                    <a:pt x="26944" y="35136"/>
                    <a:pt x="24944" y="38613"/>
                  </a:cubicBezTo>
                  <a:cubicBezTo>
                    <a:pt x="19038" y="48733"/>
                    <a:pt x="10323" y="56817"/>
                    <a:pt x="0" y="62425"/>
                  </a:cubicBezTo>
                  <a:lnTo>
                    <a:pt x="0" y="62568"/>
                  </a:lnTo>
                  <a:cubicBezTo>
                    <a:pt x="10371" y="56960"/>
                    <a:pt x="19110" y="48852"/>
                    <a:pt x="25027" y="38684"/>
                  </a:cubicBezTo>
                  <a:cubicBezTo>
                    <a:pt x="27039" y="35219"/>
                    <a:pt x="28790" y="31505"/>
                    <a:pt x="30468" y="27909"/>
                  </a:cubicBezTo>
                  <a:cubicBezTo>
                    <a:pt x="33481" y="21468"/>
                    <a:pt x="36624" y="14765"/>
                    <a:pt x="41386" y="9514"/>
                  </a:cubicBezTo>
                  <a:cubicBezTo>
                    <a:pt x="45196" y="5299"/>
                    <a:pt x="50066" y="2084"/>
                    <a:pt x="55507" y="13"/>
                  </a:cubicBezTo>
                  <a:lnTo>
                    <a:pt x="55114" y="13"/>
                  </a:lnTo>
                  <a:lnTo>
                    <a:pt x="5511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552150" y="1218725"/>
              <a:ext cx="1273400" cy="1510050"/>
            </a:xfrm>
            <a:custGeom>
              <a:avLst/>
              <a:gdLst/>
              <a:ahLst/>
              <a:cxnLst/>
              <a:rect l="l" t="t" r="r" b="b"/>
              <a:pathLst>
                <a:path w="50936" h="60402" extrusionOk="0">
                  <a:moveTo>
                    <a:pt x="50530" y="1"/>
                  </a:moveTo>
                  <a:cubicBezTo>
                    <a:pt x="46482" y="1989"/>
                    <a:pt x="42851" y="4692"/>
                    <a:pt x="39862" y="8002"/>
                  </a:cubicBezTo>
                  <a:cubicBezTo>
                    <a:pt x="35076" y="13288"/>
                    <a:pt x="31956" y="20003"/>
                    <a:pt x="28908" y="26456"/>
                  </a:cubicBezTo>
                  <a:cubicBezTo>
                    <a:pt x="27242" y="30052"/>
                    <a:pt x="25479" y="33767"/>
                    <a:pt x="23467" y="37232"/>
                  </a:cubicBezTo>
                  <a:cubicBezTo>
                    <a:pt x="17859" y="46887"/>
                    <a:pt x="9692" y="54662"/>
                    <a:pt x="0" y="60234"/>
                  </a:cubicBezTo>
                  <a:lnTo>
                    <a:pt x="0" y="60401"/>
                  </a:lnTo>
                  <a:cubicBezTo>
                    <a:pt x="9751" y="54817"/>
                    <a:pt x="17955" y="46983"/>
                    <a:pt x="23610" y="37315"/>
                  </a:cubicBezTo>
                  <a:cubicBezTo>
                    <a:pt x="25610" y="33838"/>
                    <a:pt x="27373" y="30135"/>
                    <a:pt x="29039" y="26540"/>
                  </a:cubicBezTo>
                  <a:cubicBezTo>
                    <a:pt x="32064" y="20087"/>
                    <a:pt x="35195" y="13395"/>
                    <a:pt x="39957" y="8145"/>
                  </a:cubicBezTo>
                  <a:cubicBezTo>
                    <a:pt x="43029" y="4751"/>
                    <a:pt x="46768" y="2025"/>
                    <a:pt x="5093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552150" y="1218425"/>
              <a:ext cx="1169500" cy="1452600"/>
            </a:xfrm>
            <a:custGeom>
              <a:avLst/>
              <a:gdLst/>
              <a:ahLst/>
              <a:cxnLst/>
              <a:rect l="l" t="t" r="r" b="b"/>
              <a:pathLst>
                <a:path w="46780" h="58104" extrusionOk="0">
                  <a:moveTo>
                    <a:pt x="46554" y="1"/>
                  </a:moveTo>
                  <a:cubicBezTo>
                    <a:pt x="43517" y="1799"/>
                    <a:pt x="40767" y="4013"/>
                    <a:pt x="38410" y="6609"/>
                  </a:cubicBezTo>
                  <a:cubicBezTo>
                    <a:pt x="33635" y="11895"/>
                    <a:pt x="30516" y="18598"/>
                    <a:pt x="27456" y="25063"/>
                  </a:cubicBezTo>
                  <a:cubicBezTo>
                    <a:pt x="25789" y="28647"/>
                    <a:pt x="24039" y="32374"/>
                    <a:pt x="22027" y="35839"/>
                  </a:cubicBezTo>
                  <a:cubicBezTo>
                    <a:pt x="16681" y="44995"/>
                    <a:pt x="9049" y="52495"/>
                    <a:pt x="0" y="57972"/>
                  </a:cubicBezTo>
                  <a:lnTo>
                    <a:pt x="0" y="58103"/>
                  </a:lnTo>
                  <a:cubicBezTo>
                    <a:pt x="9096" y="52626"/>
                    <a:pt x="16776" y="45090"/>
                    <a:pt x="22134" y="35898"/>
                  </a:cubicBezTo>
                  <a:cubicBezTo>
                    <a:pt x="24146" y="32433"/>
                    <a:pt x="25896" y="28719"/>
                    <a:pt x="27563" y="25123"/>
                  </a:cubicBezTo>
                  <a:cubicBezTo>
                    <a:pt x="30599" y="18682"/>
                    <a:pt x="33731" y="11979"/>
                    <a:pt x="38505" y="6716"/>
                  </a:cubicBezTo>
                  <a:cubicBezTo>
                    <a:pt x="40886" y="4061"/>
                    <a:pt x="43684" y="1811"/>
                    <a:pt x="4678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551850" y="1218725"/>
              <a:ext cx="1081100" cy="1397225"/>
            </a:xfrm>
            <a:custGeom>
              <a:avLst/>
              <a:gdLst/>
              <a:ahLst/>
              <a:cxnLst/>
              <a:rect l="l" t="t" r="r" b="b"/>
              <a:pathLst>
                <a:path w="43244" h="55889" extrusionOk="0">
                  <a:moveTo>
                    <a:pt x="42982" y="1"/>
                  </a:moveTo>
                  <a:cubicBezTo>
                    <a:pt x="40779" y="1525"/>
                    <a:pt x="38767" y="3275"/>
                    <a:pt x="36981" y="5251"/>
                  </a:cubicBezTo>
                  <a:cubicBezTo>
                    <a:pt x="32207" y="10538"/>
                    <a:pt x="29075" y="17253"/>
                    <a:pt x="26027" y="23706"/>
                  </a:cubicBezTo>
                  <a:cubicBezTo>
                    <a:pt x="24360" y="27302"/>
                    <a:pt x="22610" y="31016"/>
                    <a:pt x="20598" y="34481"/>
                  </a:cubicBezTo>
                  <a:cubicBezTo>
                    <a:pt x="15538" y="43149"/>
                    <a:pt x="8418" y="50340"/>
                    <a:pt x="0" y="55722"/>
                  </a:cubicBezTo>
                  <a:lnTo>
                    <a:pt x="0" y="55889"/>
                  </a:lnTo>
                  <a:cubicBezTo>
                    <a:pt x="8501" y="50471"/>
                    <a:pt x="15657" y="43256"/>
                    <a:pt x="20741" y="34529"/>
                  </a:cubicBezTo>
                  <a:cubicBezTo>
                    <a:pt x="22753" y="31064"/>
                    <a:pt x="24515" y="27361"/>
                    <a:pt x="26182" y="23754"/>
                  </a:cubicBezTo>
                  <a:cubicBezTo>
                    <a:pt x="29194" y="17312"/>
                    <a:pt x="32338" y="10609"/>
                    <a:pt x="37100" y="5359"/>
                  </a:cubicBezTo>
                  <a:cubicBezTo>
                    <a:pt x="38922" y="3335"/>
                    <a:pt x="41005" y="1549"/>
                    <a:pt x="4324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51550" y="1219025"/>
              <a:ext cx="997775" cy="1338875"/>
            </a:xfrm>
            <a:custGeom>
              <a:avLst/>
              <a:gdLst/>
              <a:ahLst/>
              <a:cxnLst/>
              <a:rect l="l" t="t" r="r" b="b"/>
              <a:pathLst>
                <a:path w="39911" h="53555" extrusionOk="0">
                  <a:moveTo>
                    <a:pt x="39672" y="1"/>
                  </a:moveTo>
                  <a:cubicBezTo>
                    <a:pt x="38184" y="1179"/>
                    <a:pt x="36814" y="2477"/>
                    <a:pt x="35540" y="3870"/>
                  </a:cubicBezTo>
                  <a:cubicBezTo>
                    <a:pt x="30754" y="9157"/>
                    <a:pt x="27635" y="15872"/>
                    <a:pt x="24587" y="22325"/>
                  </a:cubicBezTo>
                  <a:cubicBezTo>
                    <a:pt x="22920" y="25921"/>
                    <a:pt x="21158" y="29635"/>
                    <a:pt x="19146" y="33100"/>
                  </a:cubicBezTo>
                  <a:cubicBezTo>
                    <a:pt x="14383" y="41280"/>
                    <a:pt x="7799" y="48102"/>
                    <a:pt x="0" y="53388"/>
                  </a:cubicBezTo>
                  <a:lnTo>
                    <a:pt x="0" y="53555"/>
                  </a:lnTo>
                  <a:cubicBezTo>
                    <a:pt x="7882" y="48221"/>
                    <a:pt x="14502" y="41351"/>
                    <a:pt x="19300" y="33136"/>
                  </a:cubicBezTo>
                  <a:cubicBezTo>
                    <a:pt x="21312" y="29659"/>
                    <a:pt x="23063" y="25956"/>
                    <a:pt x="24730" y="22361"/>
                  </a:cubicBezTo>
                  <a:cubicBezTo>
                    <a:pt x="27754" y="15919"/>
                    <a:pt x="30897" y="9216"/>
                    <a:pt x="35660" y="3965"/>
                  </a:cubicBezTo>
                  <a:cubicBezTo>
                    <a:pt x="36945" y="2513"/>
                    <a:pt x="38374" y="1191"/>
                    <a:pt x="399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551850" y="1218725"/>
              <a:ext cx="920075" cy="1279350"/>
            </a:xfrm>
            <a:custGeom>
              <a:avLst/>
              <a:gdLst/>
              <a:ahLst/>
              <a:cxnLst/>
              <a:rect l="l" t="t" r="r" b="b"/>
              <a:pathLst>
                <a:path w="36803" h="51174" extrusionOk="0">
                  <a:moveTo>
                    <a:pt x="36600" y="1"/>
                  </a:moveTo>
                  <a:cubicBezTo>
                    <a:pt x="35719" y="787"/>
                    <a:pt x="34886" y="1620"/>
                    <a:pt x="34100" y="2501"/>
                  </a:cubicBezTo>
                  <a:cubicBezTo>
                    <a:pt x="29313" y="7787"/>
                    <a:pt x="26194" y="14491"/>
                    <a:pt x="23146" y="20956"/>
                  </a:cubicBezTo>
                  <a:cubicBezTo>
                    <a:pt x="21479" y="24540"/>
                    <a:pt x="19717" y="28266"/>
                    <a:pt x="17705" y="31731"/>
                  </a:cubicBezTo>
                  <a:cubicBezTo>
                    <a:pt x="13240" y="39398"/>
                    <a:pt x="7168" y="45899"/>
                    <a:pt x="0" y="51031"/>
                  </a:cubicBezTo>
                  <a:lnTo>
                    <a:pt x="0" y="51174"/>
                  </a:lnTo>
                  <a:cubicBezTo>
                    <a:pt x="7227" y="46018"/>
                    <a:pt x="13347" y="39482"/>
                    <a:pt x="17824" y="31778"/>
                  </a:cubicBezTo>
                  <a:cubicBezTo>
                    <a:pt x="19836" y="28314"/>
                    <a:pt x="21598" y="24599"/>
                    <a:pt x="23265" y="21003"/>
                  </a:cubicBezTo>
                  <a:cubicBezTo>
                    <a:pt x="26277" y="14562"/>
                    <a:pt x="29421" y="7859"/>
                    <a:pt x="34183" y="2608"/>
                  </a:cubicBezTo>
                  <a:cubicBezTo>
                    <a:pt x="35016" y="1703"/>
                    <a:pt x="35874" y="822"/>
                    <a:pt x="3680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551850" y="1218725"/>
              <a:ext cx="847150" cy="1217750"/>
            </a:xfrm>
            <a:custGeom>
              <a:avLst/>
              <a:gdLst/>
              <a:ahLst/>
              <a:cxnLst/>
              <a:rect l="l" t="t" r="r" b="b"/>
              <a:pathLst>
                <a:path w="33886" h="48710" extrusionOk="0">
                  <a:moveTo>
                    <a:pt x="33707" y="1"/>
                  </a:moveTo>
                  <a:cubicBezTo>
                    <a:pt x="33350" y="358"/>
                    <a:pt x="32992" y="727"/>
                    <a:pt x="32647" y="1120"/>
                  </a:cubicBezTo>
                  <a:cubicBezTo>
                    <a:pt x="27873" y="6406"/>
                    <a:pt x="24753" y="13110"/>
                    <a:pt x="21693" y="19575"/>
                  </a:cubicBezTo>
                  <a:cubicBezTo>
                    <a:pt x="20027" y="23158"/>
                    <a:pt x="18276" y="26885"/>
                    <a:pt x="16264" y="30350"/>
                  </a:cubicBezTo>
                  <a:cubicBezTo>
                    <a:pt x="12097" y="37482"/>
                    <a:pt x="6549" y="43613"/>
                    <a:pt x="0" y="48566"/>
                  </a:cubicBezTo>
                  <a:lnTo>
                    <a:pt x="0" y="48709"/>
                  </a:lnTo>
                  <a:cubicBezTo>
                    <a:pt x="6596" y="43732"/>
                    <a:pt x="12204" y="37565"/>
                    <a:pt x="16383" y="30374"/>
                  </a:cubicBezTo>
                  <a:cubicBezTo>
                    <a:pt x="18395" y="26909"/>
                    <a:pt x="20146" y="23206"/>
                    <a:pt x="21812" y="19598"/>
                  </a:cubicBezTo>
                  <a:cubicBezTo>
                    <a:pt x="24837" y="13157"/>
                    <a:pt x="27980" y="6466"/>
                    <a:pt x="32742" y="1203"/>
                  </a:cubicBezTo>
                  <a:cubicBezTo>
                    <a:pt x="33111" y="787"/>
                    <a:pt x="33504" y="394"/>
                    <a:pt x="3388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52150" y="1218725"/>
              <a:ext cx="779275" cy="1156125"/>
            </a:xfrm>
            <a:custGeom>
              <a:avLst/>
              <a:gdLst/>
              <a:ahLst/>
              <a:cxnLst/>
              <a:rect l="l" t="t" r="r" b="b"/>
              <a:pathLst>
                <a:path w="31171" h="46245" extrusionOk="0">
                  <a:moveTo>
                    <a:pt x="30956" y="1"/>
                  </a:moveTo>
                  <a:cubicBezTo>
                    <a:pt x="26313" y="5240"/>
                    <a:pt x="23253" y="11824"/>
                    <a:pt x="20253" y="18170"/>
                  </a:cubicBezTo>
                  <a:cubicBezTo>
                    <a:pt x="18586" y="21765"/>
                    <a:pt x="16836" y="25480"/>
                    <a:pt x="14823" y="28945"/>
                  </a:cubicBezTo>
                  <a:cubicBezTo>
                    <a:pt x="10966" y="35553"/>
                    <a:pt x="5929" y="41292"/>
                    <a:pt x="0" y="46054"/>
                  </a:cubicBezTo>
                  <a:lnTo>
                    <a:pt x="0" y="46245"/>
                  </a:lnTo>
                  <a:cubicBezTo>
                    <a:pt x="5965" y="41446"/>
                    <a:pt x="11061" y="35672"/>
                    <a:pt x="14942" y="29028"/>
                  </a:cubicBezTo>
                  <a:cubicBezTo>
                    <a:pt x="16955" y="25552"/>
                    <a:pt x="18705" y="21849"/>
                    <a:pt x="20372" y="18253"/>
                  </a:cubicBezTo>
                  <a:cubicBezTo>
                    <a:pt x="23384" y="11883"/>
                    <a:pt x="26480" y="5240"/>
                    <a:pt x="3117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552150" y="1218725"/>
              <a:ext cx="714100" cy="1091825"/>
            </a:xfrm>
            <a:custGeom>
              <a:avLst/>
              <a:gdLst/>
              <a:ahLst/>
              <a:cxnLst/>
              <a:rect l="l" t="t" r="r" b="b"/>
              <a:pathLst>
                <a:path w="28564" h="43673" extrusionOk="0">
                  <a:moveTo>
                    <a:pt x="28373" y="1"/>
                  </a:moveTo>
                  <a:cubicBezTo>
                    <a:pt x="24348" y="5001"/>
                    <a:pt x="21550" y="11002"/>
                    <a:pt x="18812" y="16824"/>
                  </a:cubicBezTo>
                  <a:cubicBezTo>
                    <a:pt x="17145" y="20408"/>
                    <a:pt x="15395" y="24123"/>
                    <a:pt x="13383" y="27588"/>
                  </a:cubicBezTo>
                  <a:cubicBezTo>
                    <a:pt x="9858" y="33648"/>
                    <a:pt x="5298" y="38994"/>
                    <a:pt x="0" y="43506"/>
                  </a:cubicBezTo>
                  <a:lnTo>
                    <a:pt x="0" y="43673"/>
                  </a:lnTo>
                  <a:cubicBezTo>
                    <a:pt x="5358" y="39125"/>
                    <a:pt x="9942" y="33755"/>
                    <a:pt x="13514" y="27635"/>
                  </a:cubicBezTo>
                  <a:cubicBezTo>
                    <a:pt x="15526" y="24170"/>
                    <a:pt x="17276" y="20468"/>
                    <a:pt x="18943" y="16860"/>
                  </a:cubicBezTo>
                  <a:cubicBezTo>
                    <a:pt x="21681" y="11026"/>
                    <a:pt x="24515" y="5001"/>
                    <a:pt x="2856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552150" y="1218725"/>
              <a:ext cx="650700" cy="1025150"/>
            </a:xfrm>
            <a:custGeom>
              <a:avLst/>
              <a:gdLst/>
              <a:ahLst/>
              <a:cxnLst/>
              <a:rect l="l" t="t" r="r" b="b"/>
              <a:pathLst>
                <a:path w="26028" h="41006" extrusionOk="0">
                  <a:moveTo>
                    <a:pt x="25849" y="1"/>
                  </a:moveTo>
                  <a:cubicBezTo>
                    <a:pt x="22396" y="4704"/>
                    <a:pt x="19860" y="10133"/>
                    <a:pt x="17371" y="15419"/>
                  </a:cubicBezTo>
                  <a:cubicBezTo>
                    <a:pt x="15704" y="19003"/>
                    <a:pt x="13942" y="22730"/>
                    <a:pt x="11942" y="26194"/>
                  </a:cubicBezTo>
                  <a:cubicBezTo>
                    <a:pt x="8727" y="31707"/>
                    <a:pt x="4679" y="36601"/>
                    <a:pt x="0" y="40827"/>
                  </a:cubicBezTo>
                  <a:lnTo>
                    <a:pt x="0" y="41006"/>
                  </a:lnTo>
                  <a:cubicBezTo>
                    <a:pt x="4739" y="36743"/>
                    <a:pt x="8823" y="31802"/>
                    <a:pt x="12073" y="26242"/>
                  </a:cubicBezTo>
                  <a:cubicBezTo>
                    <a:pt x="14085" y="22777"/>
                    <a:pt x="15835" y="19063"/>
                    <a:pt x="17502" y="15467"/>
                  </a:cubicBezTo>
                  <a:cubicBezTo>
                    <a:pt x="19991" y="10169"/>
                    <a:pt x="22551" y="4704"/>
                    <a:pt x="26027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552150" y="1218425"/>
              <a:ext cx="590275" cy="957600"/>
            </a:xfrm>
            <a:custGeom>
              <a:avLst/>
              <a:gdLst/>
              <a:ahLst/>
              <a:cxnLst/>
              <a:rect l="l" t="t" r="r" b="b"/>
              <a:pathLst>
                <a:path w="23611" h="38304" extrusionOk="0">
                  <a:moveTo>
                    <a:pt x="23455" y="1"/>
                  </a:moveTo>
                  <a:cubicBezTo>
                    <a:pt x="20479" y="4370"/>
                    <a:pt x="18193" y="9288"/>
                    <a:pt x="15943" y="14062"/>
                  </a:cubicBezTo>
                  <a:cubicBezTo>
                    <a:pt x="14276" y="17646"/>
                    <a:pt x="12514" y="21373"/>
                    <a:pt x="10513" y="24837"/>
                  </a:cubicBezTo>
                  <a:cubicBezTo>
                    <a:pt x="7620" y="29778"/>
                    <a:pt x="4084" y="34231"/>
                    <a:pt x="0" y="38148"/>
                  </a:cubicBezTo>
                  <a:lnTo>
                    <a:pt x="0" y="38303"/>
                  </a:lnTo>
                  <a:cubicBezTo>
                    <a:pt x="4120" y="34362"/>
                    <a:pt x="7692" y="29874"/>
                    <a:pt x="10609" y="24885"/>
                  </a:cubicBezTo>
                  <a:cubicBezTo>
                    <a:pt x="12621" y="21420"/>
                    <a:pt x="14383" y="17705"/>
                    <a:pt x="16050" y="14110"/>
                  </a:cubicBezTo>
                  <a:cubicBezTo>
                    <a:pt x="18288" y="9312"/>
                    <a:pt x="20598" y="4394"/>
                    <a:pt x="236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552150" y="1218725"/>
              <a:ext cx="531625" cy="888225"/>
            </a:xfrm>
            <a:custGeom>
              <a:avLst/>
              <a:gdLst/>
              <a:ahLst/>
              <a:cxnLst/>
              <a:rect l="l" t="t" r="r" b="b"/>
              <a:pathLst>
                <a:path w="21265" h="35529" extrusionOk="0">
                  <a:moveTo>
                    <a:pt x="21086" y="1"/>
                  </a:moveTo>
                  <a:cubicBezTo>
                    <a:pt x="18550" y="4001"/>
                    <a:pt x="16490" y="8395"/>
                    <a:pt x="14478" y="12669"/>
                  </a:cubicBezTo>
                  <a:cubicBezTo>
                    <a:pt x="12811" y="16253"/>
                    <a:pt x="11061" y="19979"/>
                    <a:pt x="9049" y="23444"/>
                  </a:cubicBezTo>
                  <a:cubicBezTo>
                    <a:pt x="6525" y="27790"/>
                    <a:pt x="3465" y="31743"/>
                    <a:pt x="0" y="35303"/>
                  </a:cubicBezTo>
                  <a:lnTo>
                    <a:pt x="0" y="35529"/>
                  </a:lnTo>
                  <a:cubicBezTo>
                    <a:pt x="3512" y="31921"/>
                    <a:pt x="6608" y="27921"/>
                    <a:pt x="9168" y="23516"/>
                  </a:cubicBezTo>
                  <a:cubicBezTo>
                    <a:pt x="11180" y="20051"/>
                    <a:pt x="12930" y="16348"/>
                    <a:pt x="14597" y="12740"/>
                  </a:cubicBezTo>
                  <a:cubicBezTo>
                    <a:pt x="16621" y="8442"/>
                    <a:pt x="18693" y="4025"/>
                    <a:pt x="212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552450" y="1218425"/>
              <a:ext cx="473875" cy="814725"/>
            </a:xfrm>
            <a:custGeom>
              <a:avLst/>
              <a:gdLst/>
              <a:ahLst/>
              <a:cxnLst/>
              <a:rect l="l" t="t" r="r" b="b"/>
              <a:pathLst>
                <a:path w="18955" h="32589" extrusionOk="0">
                  <a:moveTo>
                    <a:pt x="18788" y="1"/>
                  </a:moveTo>
                  <a:cubicBezTo>
                    <a:pt x="16633" y="3632"/>
                    <a:pt x="14811" y="7502"/>
                    <a:pt x="13025" y="11300"/>
                  </a:cubicBezTo>
                  <a:cubicBezTo>
                    <a:pt x="11359" y="14884"/>
                    <a:pt x="9608" y="18598"/>
                    <a:pt x="7596" y="22075"/>
                  </a:cubicBezTo>
                  <a:cubicBezTo>
                    <a:pt x="5417" y="25790"/>
                    <a:pt x="2881" y="29243"/>
                    <a:pt x="0" y="32386"/>
                  </a:cubicBezTo>
                  <a:lnTo>
                    <a:pt x="0" y="32588"/>
                  </a:lnTo>
                  <a:cubicBezTo>
                    <a:pt x="2905" y="29409"/>
                    <a:pt x="5513" y="25909"/>
                    <a:pt x="7715" y="22135"/>
                  </a:cubicBezTo>
                  <a:cubicBezTo>
                    <a:pt x="9727" y="18658"/>
                    <a:pt x="11478" y="14955"/>
                    <a:pt x="13145" y="11359"/>
                  </a:cubicBezTo>
                  <a:cubicBezTo>
                    <a:pt x="14930" y="7549"/>
                    <a:pt x="16764" y="3644"/>
                    <a:pt x="1895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552450" y="1218425"/>
              <a:ext cx="418225" cy="739700"/>
            </a:xfrm>
            <a:custGeom>
              <a:avLst/>
              <a:gdLst/>
              <a:ahLst/>
              <a:cxnLst/>
              <a:rect l="l" t="t" r="r" b="b"/>
              <a:pathLst>
                <a:path w="16729" h="29588" extrusionOk="0">
                  <a:moveTo>
                    <a:pt x="16574" y="1"/>
                  </a:moveTo>
                  <a:cubicBezTo>
                    <a:pt x="14752" y="3216"/>
                    <a:pt x="13156" y="6585"/>
                    <a:pt x="11609" y="9907"/>
                  </a:cubicBezTo>
                  <a:cubicBezTo>
                    <a:pt x="9942" y="13503"/>
                    <a:pt x="8192" y="17217"/>
                    <a:pt x="6179" y="20682"/>
                  </a:cubicBezTo>
                  <a:cubicBezTo>
                    <a:pt x="4382" y="23778"/>
                    <a:pt x="2310" y="26683"/>
                    <a:pt x="0" y="29374"/>
                  </a:cubicBezTo>
                  <a:lnTo>
                    <a:pt x="0" y="29588"/>
                  </a:lnTo>
                  <a:cubicBezTo>
                    <a:pt x="2322" y="26873"/>
                    <a:pt x="4441" y="23920"/>
                    <a:pt x="6287" y="20777"/>
                  </a:cubicBezTo>
                  <a:cubicBezTo>
                    <a:pt x="8287" y="17313"/>
                    <a:pt x="10049" y="13598"/>
                    <a:pt x="11716" y="10002"/>
                  </a:cubicBezTo>
                  <a:cubicBezTo>
                    <a:pt x="13299" y="6668"/>
                    <a:pt x="14883" y="3239"/>
                    <a:pt x="1672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552150" y="1218425"/>
              <a:ext cx="363150" cy="662025"/>
            </a:xfrm>
            <a:custGeom>
              <a:avLst/>
              <a:gdLst/>
              <a:ahLst/>
              <a:cxnLst/>
              <a:rect l="l" t="t" r="r" b="b"/>
              <a:pathLst>
                <a:path w="14526" h="26481" extrusionOk="0">
                  <a:moveTo>
                    <a:pt x="14359" y="1"/>
                  </a:moveTo>
                  <a:cubicBezTo>
                    <a:pt x="12859" y="2799"/>
                    <a:pt x="11490" y="5692"/>
                    <a:pt x="10156" y="8538"/>
                  </a:cubicBezTo>
                  <a:cubicBezTo>
                    <a:pt x="8489" y="12133"/>
                    <a:pt x="6727" y="15848"/>
                    <a:pt x="4715" y="19313"/>
                  </a:cubicBezTo>
                  <a:cubicBezTo>
                    <a:pt x="3310" y="21742"/>
                    <a:pt x="1727" y="24063"/>
                    <a:pt x="0" y="26254"/>
                  </a:cubicBezTo>
                  <a:lnTo>
                    <a:pt x="0" y="26480"/>
                  </a:lnTo>
                  <a:cubicBezTo>
                    <a:pt x="1774" y="24254"/>
                    <a:pt x="3381" y="21896"/>
                    <a:pt x="4834" y="19408"/>
                  </a:cubicBezTo>
                  <a:cubicBezTo>
                    <a:pt x="6846" y="15943"/>
                    <a:pt x="8608" y="12229"/>
                    <a:pt x="10275" y="8633"/>
                  </a:cubicBezTo>
                  <a:cubicBezTo>
                    <a:pt x="11621" y="5763"/>
                    <a:pt x="12990" y="2823"/>
                    <a:pt x="1452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551850" y="1218725"/>
              <a:ext cx="308400" cy="580175"/>
            </a:xfrm>
            <a:custGeom>
              <a:avLst/>
              <a:gdLst/>
              <a:ahLst/>
              <a:cxnLst/>
              <a:rect l="l" t="t" r="r" b="b"/>
              <a:pathLst>
                <a:path w="12336" h="23207" extrusionOk="0">
                  <a:moveTo>
                    <a:pt x="12204" y="1"/>
                  </a:moveTo>
                  <a:cubicBezTo>
                    <a:pt x="10978" y="2370"/>
                    <a:pt x="9847" y="4775"/>
                    <a:pt x="8716" y="7168"/>
                  </a:cubicBezTo>
                  <a:cubicBezTo>
                    <a:pt x="7049" y="10764"/>
                    <a:pt x="5298" y="14479"/>
                    <a:pt x="3286" y="17955"/>
                  </a:cubicBezTo>
                  <a:cubicBezTo>
                    <a:pt x="2274" y="19694"/>
                    <a:pt x="1167" y="21372"/>
                    <a:pt x="0" y="22992"/>
                  </a:cubicBezTo>
                  <a:lnTo>
                    <a:pt x="0" y="23206"/>
                  </a:lnTo>
                  <a:cubicBezTo>
                    <a:pt x="1215" y="21527"/>
                    <a:pt x="2346" y="19801"/>
                    <a:pt x="3393" y="18015"/>
                  </a:cubicBezTo>
                  <a:cubicBezTo>
                    <a:pt x="5406" y="14538"/>
                    <a:pt x="7156" y="10835"/>
                    <a:pt x="8823" y="7240"/>
                  </a:cubicBezTo>
                  <a:cubicBezTo>
                    <a:pt x="9954" y="4823"/>
                    <a:pt x="11097" y="2394"/>
                    <a:pt x="1233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552150" y="1218725"/>
              <a:ext cx="255400" cy="494150"/>
            </a:xfrm>
            <a:custGeom>
              <a:avLst/>
              <a:gdLst/>
              <a:ahLst/>
              <a:cxnLst/>
              <a:rect l="l" t="t" r="r" b="b"/>
              <a:pathLst>
                <a:path w="10216" h="19766" extrusionOk="0">
                  <a:moveTo>
                    <a:pt x="10049" y="1"/>
                  </a:moveTo>
                  <a:cubicBezTo>
                    <a:pt x="9085" y="1918"/>
                    <a:pt x="8168" y="3870"/>
                    <a:pt x="7263" y="5811"/>
                  </a:cubicBezTo>
                  <a:cubicBezTo>
                    <a:pt x="5596" y="9395"/>
                    <a:pt x="3846" y="13110"/>
                    <a:pt x="1834" y="16586"/>
                  </a:cubicBezTo>
                  <a:cubicBezTo>
                    <a:pt x="1250" y="17574"/>
                    <a:pt x="643" y="18563"/>
                    <a:pt x="0" y="19515"/>
                  </a:cubicBezTo>
                  <a:lnTo>
                    <a:pt x="0" y="19765"/>
                  </a:lnTo>
                  <a:cubicBezTo>
                    <a:pt x="691" y="18741"/>
                    <a:pt x="1346" y="17693"/>
                    <a:pt x="1965" y="16622"/>
                  </a:cubicBezTo>
                  <a:cubicBezTo>
                    <a:pt x="3977" y="13157"/>
                    <a:pt x="5727" y="9454"/>
                    <a:pt x="7394" y="5847"/>
                  </a:cubicBezTo>
                  <a:cubicBezTo>
                    <a:pt x="8299" y="3918"/>
                    <a:pt x="9227" y="1953"/>
                    <a:pt x="1021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77" name="Google Shape;777;p18"/>
          <p:cNvSpPr txBox="1">
            <a:spLocks noGrp="1"/>
          </p:cNvSpPr>
          <p:nvPr>
            <p:ph type="title"/>
          </p:nvPr>
        </p:nvSpPr>
        <p:spPr>
          <a:xfrm>
            <a:off x="1092667" y="2307100"/>
            <a:ext cx="5645600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778" name="Google Shape;778;p18"/>
          <p:cNvSpPr txBox="1">
            <a:spLocks noGrp="1"/>
          </p:cNvSpPr>
          <p:nvPr>
            <p:ph type="subTitle" idx="1"/>
          </p:nvPr>
        </p:nvSpPr>
        <p:spPr>
          <a:xfrm>
            <a:off x="1092667" y="3441171"/>
            <a:ext cx="5645600" cy="1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312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19"/>
          <p:cNvGrpSpPr/>
          <p:nvPr/>
        </p:nvGrpSpPr>
        <p:grpSpPr>
          <a:xfrm flipH="1">
            <a:off x="-17" y="4606961"/>
            <a:ext cx="12190112" cy="2250833"/>
            <a:chOff x="410450" y="2958175"/>
            <a:chExt cx="1976775" cy="365000"/>
          </a:xfrm>
        </p:grpSpPr>
        <p:sp>
          <p:nvSpPr>
            <p:cNvPr id="781" name="Google Shape;781;p19"/>
            <p:cNvSpPr/>
            <p:nvPr/>
          </p:nvSpPr>
          <p:spPr>
            <a:xfrm>
              <a:off x="410750" y="3128425"/>
              <a:ext cx="850125" cy="190000"/>
            </a:xfrm>
            <a:custGeom>
              <a:avLst/>
              <a:gdLst/>
              <a:ahLst/>
              <a:cxnLst/>
              <a:rect l="l" t="t" r="r" b="b"/>
              <a:pathLst>
                <a:path w="34005" h="7600" extrusionOk="0">
                  <a:moveTo>
                    <a:pt x="6664" y="1"/>
                  </a:moveTo>
                  <a:cubicBezTo>
                    <a:pt x="4749" y="1"/>
                    <a:pt x="2976" y="280"/>
                    <a:pt x="1358" y="837"/>
                  </a:cubicBezTo>
                  <a:cubicBezTo>
                    <a:pt x="894" y="1003"/>
                    <a:pt x="429" y="1194"/>
                    <a:pt x="1" y="1420"/>
                  </a:cubicBezTo>
                  <a:lnTo>
                    <a:pt x="1" y="1479"/>
                  </a:lnTo>
                  <a:cubicBezTo>
                    <a:pt x="453" y="1253"/>
                    <a:pt x="906" y="1063"/>
                    <a:pt x="1382" y="896"/>
                  </a:cubicBezTo>
                  <a:cubicBezTo>
                    <a:pt x="2989" y="331"/>
                    <a:pt x="4751" y="50"/>
                    <a:pt x="6653" y="50"/>
                  </a:cubicBezTo>
                  <a:cubicBezTo>
                    <a:pt x="9120" y="50"/>
                    <a:pt x="11824" y="522"/>
                    <a:pt x="14741" y="1456"/>
                  </a:cubicBezTo>
                  <a:cubicBezTo>
                    <a:pt x="16919" y="2146"/>
                    <a:pt x="19063" y="3039"/>
                    <a:pt x="21146" y="3896"/>
                  </a:cubicBezTo>
                  <a:cubicBezTo>
                    <a:pt x="23206" y="4742"/>
                    <a:pt x="25313" y="5599"/>
                    <a:pt x="27456" y="6302"/>
                  </a:cubicBezTo>
                  <a:cubicBezTo>
                    <a:pt x="29528" y="6968"/>
                    <a:pt x="31493" y="7409"/>
                    <a:pt x="33338" y="7599"/>
                  </a:cubicBezTo>
                  <a:lnTo>
                    <a:pt x="34005" y="7599"/>
                  </a:lnTo>
                  <a:cubicBezTo>
                    <a:pt x="31981" y="7433"/>
                    <a:pt x="29814" y="6992"/>
                    <a:pt x="27492" y="6230"/>
                  </a:cubicBezTo>
                  <a:cubicBezTo>
                    <a:pt x="25349" y="5540"/>
                    <a:pt x="23230" y="4670"/>
                    <a:pt x="21182" y="3837"/>
                  </a:cubicBezTo>
                  <a:cubicBezTo>
                    <a:pt x="19098" y="2968"/>
                    <a:pt x="16931" y="2075"/>
                    <a:pt x="14752" y="1396"/>
                  </a:cubicBezTo>
                  <a:cubicBezTo>
                    <a:pt x="11836" y="464"/>
                    <a:pt x="9132" y="1"/>
                    <a:pt x="666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19"/>
            <p:cNvSpPr/>
            <p:nvPr/>
          </p:nvSpPr>
          <p:spPr>
            <a:xfrm>
              <a:off x="410450" y="3154025"/>
              <a:ext cx="704275" cy="164100"/>
            </a:xfrm>
            <a:custGeom>
              <a:avLst/>
              <a:gdLst/>
              <a:ahLst/>
              <a:cxnLst/>
              <a:rect l="l" t="t" r="r" b="b"/>
              <a:pathLst>
                <a:path w="28171" h="6564" extrusionOk="0">
                  <a:moveTo>
                    <a:pt x="6283" y="0"/>
                  </a:moveTo>
                  <a:cubicBezTo>
                    <a:pt x="4368" y="0"/>
                    <a:pt x="2595" y="280"/>
                    <a:pt x="977" y="836"/>
                  </a:cubicBezTo>
                  <a:cubicBezTo>
                    <a:pt x="656" y="956"/>
                    <a:pt x="322" y="1098"/>
                    <a:pt x="1" y="1229"/>
                  </a:cubicBezTo>
                  <a:lnTo>
                    <a:pt x="1" y="1289"/>
                  </a:lnTo>
                  <a:cubicBezTo>
                    <a:pt x="322" y="1134"/>
                    <a:pt x="656" y="1003"/>
                    <a:pt x="989" y="884"/>
                  </a:cubicBezTo>
                  <a:cubicBezTo>
                    <a:pt x="2607" y="334"/>
                    <a:pt x="4377" y="58"/>
                    <a:pt x="6286" y="58"/>
                  </a:cubicBezTo>
                  <a:cubicBezTo>
                    <a:pt x="8758" y="58"/>
                    <a:pt x="11462" y="522"/>
                    <a:pt x="14372" y="1456"/>
                  </a:cubicBezTo>
                  <a:cubicBezTo>
                    <a:pt x="16562" y="2158"/>
                    <a:pt x="18705" y="3051"/>
                    <a:pt x="20789" y="3896"/>
                  </a:cubicBezTo>
                  <a:cubicBezTo>
                    <a:pt x="22849" y="4742"/>
                    <a:pt x="24956" y="5611"/>
                    <a:pt x="27099" y="6301"/>
                  </a:cubicBezTo>
                  <a:cubicBezTo>
                    <a:pt x="27385" y="6397"/>
                    <a:pt x="27671" y="6480"/>
                    <a:pt x="27945" y="6563"/>
                  </a:cubicBezTo>
                  <a:lnTo>
                    <a:pt x="28171" y="6563"/>
                  </a:lnTo>
                  <a:cubicBezTo>
                    <a:pt x="27826" y="6468"/>
                    <a:pt x="27468" y="6349"/>
                    <a:pt x="27111" y="6230"/>
                  </a:cubicBezTo>
                  <a:cubicBezTo>
                    <a:pt x="24968" y="5551"/>
                    <a:pt x="22861" y="4670"/>
                    <a:pt x="20801" y="3837"/>
                  </a:cubicBezTo>
                  <a:cubicBezTo>
                    <a:pt x="18717" y="2968"/>
                    <a:pt x="16562" y="2075"/>
                    <a:pt x="14372" y="1396"/>
                  </a:cubicBezTo>
                  <a:cubicBezTo>
                    <a:pt x="11455" y="464"/>
                    <a:pt x="8751" y="0"/>
                    <a:pt x="6283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19"/>
            <p:cNvSpPr/>
            <p:nvPr/>
          </p:nvSpPr>
          <p:spPr>
            <a:xfrm>
              <a:off x="1442425" y="2958175"/>
              <a:ext cx="944200" cy="360250"/>
            </a:xfrm>
            <a:custGeom>
              <a:avLst/>
              <a:gdLst/>
              <a:ahLst/>
              <a:cxnLst/>
              <a:rect l="l" t="t" r="r" b="b"/>
              <a:pathLst>
                <a:path w="37768" h="14410" extrusionOk="0">
                  <a:moveTo>
                    <a:pt x="29211" y="0"/>
                  </a:moveTo>
                  <a:cubicBezTo>
                    <a:pt x="27667" y="0"/>
                    <a:pt x="26115" y="124"/>
                    <a:pt x="24575" y="372"/>
                  </a:cubicBezTo>
                  <a:cubicBezTo>
                    <a:pt x="20229" y="1062"/>
                    <a:pt x="16074" y="2741"/>
                    <a:pt x="12598" y="5206"/>
                  </a:cubicBezTo>
                  <a:cubicBezTo>
                    <a:pt x="11085" y="6277"/>
                    <a:pt x="9669" y="7516"/>
                    <a:pt x="8264" y="8706"/>
                  </a:cubicBezTo>
                  <a:cubicBezTo>
                    <a:pt x="5728" y="10897"/>
                    <a:pt x="3108" y="13147"/>
                    <a:pt x="1" y="14409"/>
                  </a:cubicBezTo>
                  <a:lnTo>
                    <a:pt x="167" y="14409"/>
                  </a:lnTo>
                  <a:cubicBezTo>
                    <a:pt x="3215" y="13147"/>
                    <a:pt x="5799" y="10909"/>
                    <a:pt x="8299" y="8754"/>
                  </a:cubicBezTo>
                  <a:cubicBezTo>
                    <a:pt x="9680" y="7563"/>
                    <a:pt x="11121" y="6313"/>
                    <a:pt x="12621" y="5253"/>
                  </a:cubicBezTo>
                  <a:cubicBezTo>
                    <a:pt x="16098" y="2801"/>
                    <a:pt x="20229" y="1122"/>
                    <a:pt x="24575" y="431"/>
                  </a:cubicBezTo>
                  <a:cubicBezTo>
                    <a:pt x="26103" y="189"/>
                    <a:pt x="27645" y="68"/>
                    <a:pt x="29178" y="68"/>
                  </a:cubicBezTo>
                  <a:cubicBezTo>
                    <a:pt x="32004" y="68"/>
                    <a:pt x="34802" y="478"/>
                    <a:pt x="37434" y="1289"/>
                  </a:cubicBezTo>
                  <a:cubicBezTo>
                    <a:pt x="37553" y="1336"/>
                    <a:pt x="37660" y="1372"/>
                    <a:pt x="37767" y="1396"/>
                  </a:cubicBezTo>
                  <a:lnTo>
                    <a:pt x="37767" y="1336"/>
                  </a:lnTo>
                  <a:cubicBezTo>
                    <a:pt x="37672" y="1312"/>
                    <a:pt x="37565" y="1265"/>
                    <a:pt x="37470" y="1229"/>
                  </a:cubicBezTo>
                  <a:cubicBezTo>
                    <a:pt x="34829" y="413"/>
                    <a:pt x="32034" y="0"/>
                    <a:pt x="2921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19"/>
            <p:cNvSpPr/>
            <p:nvPr/>
          </p:nvSpPr>
          <p:spPr>
            <a:xfrm>
              <a:off x="1485600" y="2984350"/>
              <a:ext cx="900725" cy="334075"/>
            </a:xfrm>
            <a:custGeom>
              <a:avLst/>
              <a:gdLst/>
              <a:ahLst/>
              <a:cxnLst/>
              <a:rect l="l" t="t" r="r" b="b"/>
              <a:pathLst>
                <a:path w="36029" h="13363" extrusionOk="0">
                  <a:moveTo>
                    <a:pt x="27099" y="1"/>
                  </a:moveTo>
                  <a:cubicBezTo>
                    <a:pt x="25554" y="1"/>
                    <a:pt x="24000" y="124"/>
                    <a:pt x="22455" y="373"/>
                  </a:cubicBezTo>
                  <a:cubicBezTo>
                    <a:pt x="18110" y="1051"/>
                    <a:pt x="13966" y="2730"/>
                    <a:pt x="10478" y="5207"/>
                  </a:cubicBezTo>
                  <a:cubicBezTo>
                    <a:pt x="8977" y="6278"/>
                    <a:pt x="7549" y="7516"/>
                    <a:pt x="6144" y="8707"/>
                  </a:cubicBezTo>
                  <a:cubicBezTo>
                    <a:pt x="4215" y="10374"/>
                    <a:pt x="2215" y="12100"/>
                    <a:pt x="0" y="13362"/>
                  </a:cubicBezTo>
                  <a:lnTo>
                    <a:pt x="119" y="13362"/>
                  </a:lnTo>
                  <a:cubicBezTo>
                    <a:pt x="2310" y="12100"/>
                    <a:pt x="4263" y="10398"/>
                    <a:pt x="6179" y="8743"/>
                  </a:cubicBezTo>
                  <a:cubicBezTo>
                    <a:pt x="7561" y="7552"/>
                    <a:pt x="9001" y="6302"/>
                    <a:pt x="10513" y="5242"/>
                  </a:cubicBezTo>
                  <a:cubicBezTo>
                    <a:pt x="13978" y="2790"/>
                    <a:pt x="18110" y="1111"/>
                    <a:pt x="22455" y="432"/>
                  </a:cubicBezTo>
                  <a:cubicBezTo>
                    <a:pt x="23988" y="189"/>
                    <a:pt x="25530" y="69"/>
                    <a:pt x="27063" y="69"/>
                  </a:cubicBezTo>
                  <a:cubicBezTo>
                    <a:pt x="29889" y="69"/>
                    <a:pt x="32682" y="479"/>
                    <a:pt x="35314" y="1289"/>
                  </a:cubicBezTo>
                  <a:cubicBezTo>
                    <a:pt x="35552" y="1361"/>
                    <a:pt x="35790" y="1432"/>
                    <a:pt x="36028" y="1528"/>
                  </a:cubicBezTo>
                  <a:lnTo>
                    <a:pt x="36028" y="1468"/>
                  </a:lnTo>
                  <a:cubicBezTo>
                    <a:pt x="35826" y="1397"/>
                    <a:pt x="35588" y="1301"/>
                    <a:pt x="35350" y="1230"/>
                  </a:cubicBezTo>
                  <a:cubicBezTo>
                    <a:pt x="32717" y="414"/>
                    <a:pt x="29925" y="1"/>
                    <a:pt x="2709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19"/>
            <p:cNvSpPr/>
            <p:nvPr/>
          </p:nvSpPr>
          <p:spPr>
            <a:xfrm>
              <a:off x="410450" y="3180200"/>
              <a:ext cx="616475" cy="137925"/>
            </a:xfrm>
            <a:custGeom>
              <a:avLst/>
              <a:gdLst/>
              <a:ahLst/>
              <a:cxnLst/>
              <a:rect l="l" t="t" r="r" b="b"/>
              <a:pathLst>
                <a:path w="24659" h="5517" extrusionOk="0">
                  <a:moveTo>
                    <a:pt x="5912" y="0"/>
                  </a:moveTo>
                  <a:cubicBezTo>
                    <a:pt x="3993" y="0"/>
                    <a:pt x="2217" y="280"/>
                    <a:pt x="596" y="837"/>
                  </a:cubicBezTo>
                  <a:cubicBezTo>
                    <a:pt x="406" y="897"/>
                    <a:pt x="203" y="980"/>
                    <a:pt x="1" y="1063"/>
                  </a:cubicBezTo>
                  <a:lnTo>
                    <a:pt x="1" y="1123"/>
                  </a:lnTo>
                  <a:cubicBezTo>
                    <a:pt x="191" y="1028"/>
                    <a:pt x="406" y="956"/>
                    <a:pt x="608" y="885"/>
                  </a:cubicBezTo>
                  <a:cubicBezTo>
                    <a:pt x="2239" y="332"/>
                    <a:pt x="4016" y="54"/>
                    <a:pt x="5932" y="54"/>
                  </a:cubicBezTo>
                  <a:cubicBezTo>
                    <a:pt x="8394" y="54"/>
                    <a:pt x="11085" y="514"/>
                    <a:pt x="13991" y="1444"/>
                  </a:cubicBezTo>
                  <a:cubicBezTo>
                    <a:pt x="16181" y="2147"/>
                    <a:pt x="18324" y="3040"/>
                    <a:pt x="20408" y="3885"/>
                  </a:cubicBezTo>
                  <a:cubicBezTo>
                    <a:pt x="21742" y="4445"/>
                    <a:pt x="23099" y="5004"/>
                    <a:pt x="24480" y="5516"/>
                  </a:cubicBezTo>
                  <a:lnTo>
                    <a:pt x="24659" y="5516"/>
                  </a:lnTo>
                  <a:cubicBezTo>
                    <a:pt x="23230" y="4969"/>
                    <a:pt x="21801" y="4397"/>
                    <a:pt x="20420" y="3826"/>
                  </a:cubicBezTo>
                  <a:cubicBezTo>
                    <a:pt x="18336" y="2968"/>
                    <a:pt x="16181" y="2075"/>
                    <a:pt x="13991" y="1385"/>
                  </a:cubicBezTo>
                  <a:cubicBezTo>
                    <a:pt x="11078" y="461"/>
                    <a:pt x="8377" y="0"/>
                    <a:pt x="5912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19"/>
            <p:cNvSpPr/>
            <p:nvPr/>
          </p:nvSpPr>
          <p:spPr>
            <a:xfrm>
              <a:off x="1517150" y="3010250"/>
              <a:ext cx="869775" cy="308475"/>
            </a:xfrm>
            <a:custGeom>
              <a:avLst/>
              <a:gdLst/>
              <a:ahLst/>
              <a:cxnLst/>
              <a:rect l="l" t="t" r="r" b="b"/>
              <a:pathLst>
                <a:path w="34791" h="12339" extrusionOk="0">
                  <a:moveTo>
                    <a:pt x="25465" y="1"/>
                  </a:moveTo>
                  <a:cubicBezTo>
                    <a:pt x="23922" y="1"/>
                    <a:pt x="22368" y="124"/>
                    <a:pt x="20824" y="372"/>
                  </a:cubicBezTo>
                  <a:cubicBezTo>
                    <a:pt x="16478" y="1063"/>
                    <a:pt x="12323" y="2742"/>
                    <a:pt x="8847" y="5206"/>
                  </a:cubicBezTo>
                  <a:cubicBezTo>
                    <a:pt x="7346" y="6278"/>
                    <a:pt x="5918" y="7516"/>
                    <a:pt x="4513" y="8707"/>
                  </a:cubicBezTo>
                  <a:cubicBezTo>
                    <a:pt x="3060" y="9957"/>
                    <a:pt x="1584" y="11243"/>
                    <a:pt x="0" y="12338"/>
                  </a:cubicBezTo>
                  <a:lnTo>
                    <a:pt x="107" y="12338"/>
                  </a:lnTo>
                  <a:cubicBezTo>
                    <a:pt x="1655" y="11255"/>
                    <a:pt x="3120" y="10005"/>
                    <a:pt x="4548" y="8766"/>
                  </a:cubicBezTo>
                  <a:cubicBezTo>
                    <a:pt x="5929" y="7576"/>
                    <a:pt x="7370" y="6326"/>
                    <a:pt x="8870" y="5266"/>
                  </a:cubicBezTo>
                  <a:cubicBezTo>
                    <a:pt x="12347" y="2813"/>
                    <a:pt x="16478" y="1134"/>
                    <a:pt x="20824" y="444"/>
                  </a:cubicBezTo>
                  <a:cubicBezTo>
                    <a:pt x="22341" y="207"/>
                    <a:pt x="23871" y="89"/>
                    <a:pt x="25393" y="89"/>
                  </a:cubicBezTo>
                  <a:cubicBezTo>
                    <a:pt x="28231" y="89"/>
                    <a:pt x="31040" y="499"/>
                    <a:pt x="33683" y="1313"/>
                  </a:cubicBezTo>
                  <a:cubicBezTo>
                    <a:pt x="34052" y="1432"/>
                    <a:pt x="34409" y="1563"/>
                    <a:pt x="34790" y="1694"/>
                  </a:cubicBezTo>
                  <a:lnTo>
                    <a:pt x="34790" y="1635"/>
                  </a:lnTo>
                  <a:cubicBezTo>
                    <a:pt x="34433" y="1480"/>
                    <a:pt x="34076" y="1337"/>
                    <a:pt x="33719" y="1230"/>
                  </a:cubicBezTo>
                  <a:cubicBezTo>
                    <a:pt x="31078" y="414"/>
                    <a:pt x="28288" y="1"/>
                    <a:pt x="25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19"/>
            <p:cNvSpPr/>
            <p:nvPr/>
          </p:nvSpPr>
          <p:spPr>
            <a:xfrm>
              <a:off x="410450" y="3206125"/>
              <a:ext cx="540275" cy="112300"/>
            </a:xfrm>
            <a:custGeom>
              <a:avLst/>
              <a:gdLst/>
              <a:ahLst/>
              <a:cxnLst/>
              <a:rect l="l" t="t" r="r" b="b"/>
              <a:pathLst>
                <a:path w="21611" h="4492" extrusionOk="0">
                  <a:moveTo>
                    <a:pt x="5509" y="0"/>
                  </a:moveTo>
                  <a:cubicBezTo>
                    <a:pt x="3594" y="0"/>
                    <a:pt x="1821" y="279"/>
                    <a:pt x="203" y="836"/>
                  </a:cubicBezTo>
                  <a:cubicBezTo>
                    <a:pt x="144" y="872"/>
                    <a:pt x="60" y="884"/>
                    <a:pt x="1" y="919"/>
                  </a:cubicBezTo>
                  <a:lnTo>
                    <a:pt x="1" y="979"/>
                  </a:lnTo>
                  <a:lnTo>
                    <a:pt x="215" y="884"/>
                  </a:lnTo>
                  <a:cubicBezTo>
                    <a:pt x="1844" y="334"/>
                    <a:pt x="3615" y="57"/>
                    <a:pt x="5522" y="57"/>
                  </a:cubicBezTo>
                  <a:cubicBezTo>
                    <a:pt x="7991" y="57"/>
                    <a:pt x="10688" y="521"/>
                    <a:pt x="13598" y="1455"/>
                  </a:cubicBezTo>
                  <a:cubicBezTo>
                    <a:pt x="15788" y="2158"/>
                    <a:pt x="17932" y="3051"/>
                    <a:pt x="20015" y="3896"/>
                  </a:cubicBezTo>
                  <a:cubicBezTo>
                    <a:pt x="20491" y="4086"/>
                    <a:pt x="20968" y="4277"/>
                    <a:pt x="21444" y="4491"/>
                  </a:cubicBezTo>
                  <a:lnTo>
                    <a:pt x="21611" y="4491"/>
                  </a:lnTo>
                  <a:cubicBezTo>
                    <a:pt x="21087" y="4277"/>
                    <a:pt x="20551" y="4063"/>
                    <a:pt x="20027" y="3836"/>
                  </a:cubicBezTo>
                  <a:cubicBezTo>
                    <a:pt x="17943" y="2967"/>
                    <a:pt x="15788" y="2074"/>
                    <a:pt x="13598" y="1396"/>
                  </a:cubicBezTo>
                  <a:cubicBezTo>
                    <a:pt x="10682" y="464"/>
                    <a:pt x="7977" y="0"/>
                    <a:pt x="550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19"/>
            <p:cNvSpPr/>
            <p:nvPr/>
          </p:nvSpPr>
          <p:spPr>
            <a:xfrm>
              <a:off x="1543050" y="3036450"/>
              <a:ext cx="844175" cy="282275"/>
            </a:xfrm>
            <a:custGeom>
              <a:avLst/>
              <a:gdLst/>
              <a:ahLst/>
              <a:cxnLst/>
              <a:rect l="l" t="t" r="r" b="b"/>
              <a:pathLst>
                <a:path w="33767" h="11291" extrusionOk="0">
                  <a:moveTo>
                    <a:pt x="24042" y="1"/>
                  </a:moveTo>
                  <a:cubicBezTo>
                    <a:pt x="22499" y="1"/>
                    <a:pt x="20947" y="124"/>
                    <a:pt x="19407" y="372"/>
                  </a:cubicBezTo>
                  <a:cubicBezTo>
                    <a:pt x="15061" y="1051"/>
                    <a:pt x="10906" y="2730"/>
                    <a:pt x="7430" y="5206"/>
                  </a:cubicBezTo>
                  <a:cubicBezTo>
                    <a:pt x="5917" y="6278"/>
                    <a:pt x="4489" y="7516"/>
                    <a:pt x="3096" y="8707"/>
                  </a:cubicBezTo>
                  <a:cubicBezTo>
                    <a:pt x="2084" y="9564"/>
                    <a:pt x="1060" y="10457"/>
                    <a:pt x="0" y="11290"/>
                  </a:cubicBezTo>
                  <a:lnTo>
                    <a:pt x="107" y="11290"/>
                  </a:lnTo>
                  <a:cubicBezTo>
                    <a:pt x="1143" y="10469"/>
                    <a:pt x="2155" y="9611"/>
                    <a:pt x="3131" y="8766"/>
                  </a:cubicBezTo>
                  <a:cubicBezTo>
                    <a:pt x="4524" y="7575"/>
                    <a:pt x="5965" y="6325"/>
                    <a:pt x="7465" y="5266"/>
                  </a:cubicBezTo>
                  <a:cubicBezTo>
                    <a:pt x="10942" y="2813"/>
                    <a:pt x="15073" y="1122"/>
                    <a:pt x="19419" y="444"/>
                  </a:cubicBezTo>
                  <a:cubicBezTo>
                    <a:pt x="20947" y="201"/>
                    <a:pt x="22489" y="80"/>
                    <a:pt x="24021" y="80"/>
                  </a:cubicBezTo>
                  <a:cubicBezTo>
                    <a:pt x="26848" y="80"/>
                    <a:pt x="29645" y="490"/>
                    <a:pt x="32278" y="1301"/>
                  </a:cubicBezTo>
                  <a:cubicBezTo>
                    <a:pt x="32790" y="1456"/>
                    <a:pt x="33278" y="1634"/>
                    <a:pt x="33766" y="1837"/>
                  </a:cubicBezTo>
                  <a:lnTo>
                    <a:pt x="33766" y="1777"/>
                  </a:lnTo>
                  <a:cubicBezTo>
                    <a:pt x="33278" y="1563"/>
                    <a:pt x="32790" y="1372"/>
                    <a:pt x="32290" y="1229"/>
                  </a:cubicBezTo>
                  <a:cubicBezTo>
                    <a:pt x="29657" y="413"/>
                    <a:pt x="26865" y="1"/>
                    <a:pt x="2404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410750" y="3232250"/>
              <a:ext cx="467650" cy="86175"/>
            </a:xfrm>
            <a:custGeom>
              <a:avLst/>
              <a:gdLst/>
              <a:ahLst/>
              <a:cxnLst/>
              <a:rect l="l" t="t" r="r" b="b"/>
              <a:pathLst>
                <a:path w="18706" h="3447" extrusionOk="0">
                  <a:moveTo>
                    <a:pt x="5165" y="1"/>
                  </a:moveTo>
                  <a:cubicBezTo>
                    <a:pt x="3307" y="1"/>
                    <a:pt x="1582" y="264"/>
                    <a:pt x="1" y="791"/>
                  </a:cubicBezTo>
                  <a:lnTo>
                    <a:pt x="1" y="851"/>
                  </a:lnTo>
                  <a:cubicBezTo>
                    <a:pt x="1582" y="323"/>
                    <a:pt x="3307" y="60"/>
                    <a:pt x="5164" y="60"/>
                  </a:cubicBezTo>
                  <a:cubicBezTo>
                    <a:pt x="7625" y="60"/>
                    <a:pt x="10318" y="523"/>
                    <a:pt x="13217" y="1446"/>
                  </a:cubicBezTo>
                  <a:cubicBezTo>
                    <a:pt x="15014" y="2029"/>
                    <a:pt x="16800" y="2732"/>
                    <a:pt x="18551" y="3446"/>
                  </a:cubicBezTo>
                  <a:lnTo>
                    <a:pt x="18705" y="3446"/>
                  </a:lnTo>
                  <a:cubicBezTo>
                    <a:pt x="16919" y="2720"/>
                    <a:pt x="15086" y="1982"/>
                    <a:pt x="13228" y="1387"/>
                  </a:cubicBezTo>
                  <a:cubicBezTo>
                    <a:pt x="10323" y="463"/>
                    <a:pt x="7627" y="1"/>
                    <a:pt x="51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1565650" y="3062350"/>
              <a:ext cx="821275" cy="256075"/>
            </a:xfrm>
            <a:custGeom>
              <a:avLst/>
              <a:gdLst/>
              <a:ahLst/>
              <a:cxnLst/>
              <a:rect l="l" t="t" r="r" b="b"/>
              <a:pathLst>
                <a:path w="32851" h="10243" extrusionOk="0">
                  <a:moveTo>
                    <a:pt x="22751" y="0"/>
                  </a:moveTo>
                  <a:cubicBezTo>
                    <a:pt x="21208" y="0"/>
                    <a:pt x="19655" y="124"/>
                    <a:pt x="18110" y="372"/>
                  </a:cubicBezTo>
                  <a:cubicBezTo>
                    <a:pt x="13765" y="1063"/>
                    <a:pt x="9621" y="2741"/>
                    <a:pt x="6133" y="5206"/>
                  </a:cubicBezTo>
                  <a:cubicBezTo>
                    <a:pt x="4632" y="6278"/>
                    <a:pt x="3204" y="7516"/>
                    <a:pt x="1799" y="8706"/>
                  </a:cubicBezTo>
                  <a:cubicBezTo>
                    <a:pt x="1203" y="9230"/>
                    <a:pt x="608" y="9730"/>
                    <a:pt x="1" y="10242"/>
                  </a:cubicBezTo>
                  <a:lnTo>
                    <a:pt x="96" y="10242"/>
                  </a:lnTo>
                  <a:cubicBezTo>
                    <a:pt x="691" y="9754"/>
                    <a:pt x="1263" y="9242"/>
                    <a:pt x="1846" y="8754"/>
                  </a:cubicBezTo>
                  <a:cubicBezTo>
                    <a:pt x="3227" y="7563"/>
                    <a:pt x="4680" y="6313"/>
                    <a:pt x="6180" y="5254"/>
                  </a:cubicBezTo>
                  <a:cubicBezTo>
                    <a:pt x="9645" y="2801"/>
                    <a:pt x="13788" y="1122"/>
                    <a:pt x="18134" y="432"/>
                  </a:cubicBezTo>
                  <a:cubicBezTo>
                    <a:pt x="19662" y="189"/>
                    <a:pt x="21202" y="68"/>
                    <a:pt x="22734" y="68"/>
                  </a:cubicBezTo>
                  <a:cubicBezTo>
                    <a:pt x="25557" y="68"/>
                    <a:pt x="28353" y="478"/>
                    <a:pt x="30993" y="1289"/>
                  </a:cubicBezTo>
                  <a:cubicBezTo>
                    <a:pt x="31624" y="1491"/>
                    <a:pt x="32255" y="1729"/>
                    <a:pt x="32850" y="1991"/>
                  </a:cubicBezTo>
                  <a:lnTo>
                    <a:pt x="32850" y="1932"/>
                  </a:lnTo>
                  <a:cubicBezTo>
                    <a:pt x="32255" y="1658"/>
                    <a:pt x="31648" y="1432"/>
                    <a:pt x="31005" y="1229"/>
                  </a:cubicBezTo>
                  <a:cubicBezTo>
                    <a:pt x="28364" y="413"/>
                    <a:pt x="25574" y="0"/>
                    <a:pt x="2275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" name="Google Shape;791;p19"/>
            <p:cNvSpPr/>
            <p:nvPr/>
          </p:nvSpPr>
          <p:spPr>
            <a:xfrm>
              <a:off x="411050" y="3257825"/>
              <a:ext cx="392625" cy="60300"/>
            </a:xfrm>
            <a:custGeom>
              <a:avLst/>
              <a:gdLst/>
              <a:ahLst/>
              <a:cxnLst/>
              <a:rect l="l" t="t" r="r" b="b"/>
              <a:pathLst>
                <a:path w="15705" h="2412" extrusionOk="0">
                  <a:moveTo>
                    <a:pt x="4749" y="0"/>
                  </a:moveTo>
                  <a:cubicBezTo>
                    <a:pt x="3053" y="0"/>
                    <a:pt x="1469" y="220"/>
                    <a:pt x="1" y="661"/>
                  </a:cubicBezTo>
                  <a:lnTo>
                    <a:pt x="1" y="721"/>
                  </a:lnTo>
                  <a:cubicBezTo>
                    <a:pt x="1461" y="284"/>
                    <a:pt x="3043" y="65"/>
                    <a:pt x="4737" y="65"/>
                  </a:cubicBezTo>
                  <a:cubicBezTo>
                    <a:pt x="7201" y="65"/>
                    <a:pt x="9903" y="528"/>
                    <a:pt x="12824" y="1459"/>
                  </a:cubicBezTo>
                  <a:cubicBezTo>
                    <a:pt x="13728" y="1733"/>
                    <a:pt x="14621" y="2066"/>
                    <a:pt x="15526" y="2411"/>
                  </a:cubicBezTo>
                  <a:lnTo>
                    <a:pt x="15705" y="2411"/>
                  </a:lnTo>
                  <a:cubicBezTo>
                    <a:pt x="14752" y="2054"/>
                    <a:pt x="13800" y="1697"/>
                    <a:pt x="12847" y="1399"/>
                  </a:cubicBezTo>
                  <a:cubicBezTo>
                    <a:pt x="9924" y="467"/>
                    <a:pt x="7219" y="0"/>
                    <a:pt x="474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19"/>
            <p:cNvSpPr/>
            <p:nvPr/>
          </p:nvSpPr>
          <p:spPr>
            <a:xfrm>
              <a:off x="411050" y="3284275"/>
              <a:ext cx="309300" cy="34150"/>
            </a:xfrm>
            <a:custGeom>
              <a:avLst/>
              <a:gdLst/>
              <a:ahLst/>
              <a:cxnLst/>
              <a:rect l="l" t="t" r="r" b="b"/>
              <a:pathLst>
                <a:path w="12372" h="1366" extrusionOk="0">
                  <a:moveTo>
                    <a:pt x="4378" y="0"/>
                  </a:moveTo>
                  <a:cubicBezTo>
                    <a:pt x="2824" y="0"/>
                    <a:pt x="1362" y="185"/>
                    <a:pt x="1" y="556"/>
                  </a:cubicBezTo>
                  <a:lnTo>
                    <a:pt x="1" y="615"/>
                  </a:lnTo>
                  <a:cubicBezTo>
                    <a:pt x="1362" y="248"/>
                    <a:pt x="2823" y="63"/>
                    <a:pt x="4380" y="63"/>
                  </a:cubicBezTo>
                  <a:cubicBezTo>
                    <a:pt x="6758" y="63"/>
                    <a:pt x="9357" y="495"/>
                    <a:pt x="12157" y="1365"/>
                  </a:cubicBezTo>
                  <a:lnTo>
                    <a:pt x="12371" y="1365"/>
                  </a:lnTo>
                  <a:cubicBezTo>
                    <a:pt x="9491" y="456"/>
                    <a:pt x="6819" y="0"/>
                    <a:pt x="4378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19"/>
            <p:cNvSpPr/>
            <p:nvPr/>
          </p:nvSpPr>
          <p:spPr>
            <a:xfrm>
              <a:off x="1586500" y="3088175"/>
              <a:ext cx="800125" cy="230250"/>
            </a:xfrm>
            <a:custGeom>
              <a:avLst/>
              <a:gdLst/>
              <a:ahLst/>
              <a:cxnLst/>
              <a:rect l="l" t="t" r="r" b="b"/>
              <a:pathLst>
                <a:path w="32005" h="9210" extrusionOk="0">
                  <a:moveTo>
                    <a:pt x="21497" y="0"/>
                  </a:moveTo>
                  <a:cubicBezTo>
                    <a:pt x="19965" y="0"/>
                    <a:pt x="18424" y="121"/>
                    <a:pt x="16895" y="363"/>
                  </a:cubicBezTo>
                  <a:cubicBezTo>
                    <a:pt x="12550" y="1065"/>
                    <a:pt x="8394" y="2732"/>
                    <a:pt x="4918" y="5209"/>
                  </a:cubicBezTo>
                  <a:cubicBezTo>
                    <a:pt x="3406" y="6280"/>
                    <a:pt x="1977" y="7507"/>
                    <a:pt x="584" y="8697"/>
                  </a:cubicBezTo>
                  <a:cubicBezTo>
                    <a:pt x="381" y="8876"/>
                    <a:pt x="191" y="9031"/>
                    <a:pt x="0" y="9209"/>
                  </a:cubicBezTo>
                  <a:lnTo>
                    <a:pt x="96" y="9209"/>
                  </a:lnTo>
                  <a:cubicBezTo>
                    <a:pt x="274" y="9055"/>
                    <a:pt x="453" y="8900"/>
                    <a:pt x="608" y="8745"/>
                  </a:cubicBezTo>
                  <a:cubicBezTo>
                    <a:pt x="2001" y="7554"/>
                    <a:pt x="3441" y="6304"/>
                    <a:pt x="4941" y="5245"/>
                  </a:cubicBezTo>
                  <a:cubicBezTo>
                    <a:pt x="8406" y="2792"/>
                    <a:pt x="12550" y="1113"/>
                    <a:pt x="16895" y="422"/>
                  </a:cubicBezTo>
                  <a:cubicBezTo>
                    <a:pt x="18412" y="186"/>
                    <a:pt x="19942" y="68"/>
                    <a:pt x="21464" y="68"/>
                  </a:cubicBezTo>
                  <a:cubicBezTo>
                    <a:pt x="24302" y="68"/>
                    <a:pt x="27111" y="478"/>
                    <a:pt x="29754" y="1292"/>
                  </a:cubicBezTo>
                  <a:cubicBezTo>
                    <a:pt x="30528" y="1530"/>
                    <a:pt x="31290" y="1827"/>
                    <a:pt x="32004" y="2149"/>
                  </a:cubicBezTo>
                  <a:lnTo>
                    <a:pt x="32004" y="2089"/>
                  </a:lnTo>
                  <a:cubicBezTo>
                    <a:pt x="31314" y="1768"/>
                    <a:pt x="30564" y="1470"/>
                    <a:pt x="29778" y="1232"/>
                  </a:cubicBezTo>
                  <a:cubicBezTo>
                    <a:pt x="27135" y="413"/>
                    <a:pt x="24331" y="0"/>
                    <a:pt x="21497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19"/>
            <p:cNvSpPr/>
            <p:nvPr/>
          </p:nvSpPr>
          <p:spPr>
            <a:xfrm>
              <a:off x="425625" y="3310350"/>
              <a:ext cx="178625" cy="8075"/>
            </a:xfrm>
            <a:custGeom>
              <a:avLst/>
              <a:gdLst/>
              <a:ahLst/>
              <a:cxnLst/>
              <a:rect l="l" t="t" r="r" b="b"/>
              <a:pathLst>
                <a:path w="7145" h="323" extrusionOk="0">
                  <a:moveTo>
                    <a:pt x="3412" y="1"/>
                  </a:moveTo>
                  <a:cubicBezTo>
                    <a:pt x="2218" y="1"/>
                    <a:pt x="1078" y="108"/>
                    <a:pt x="1" y="322"/>
                  </a:cubicBezTo>
                  <a:lnTo>
                    <a:pt x="346" y="322"/>
                  </a:lnTo>
                  <a:cubicBezTo>
                    <a:pt x="1328" y="144"/>
                    <a:pt x="2355" y="54"/>
                    <a:pt x="3425" y="54"/>
                  </a:cubicBezTo>
                  <a:cubicBezTo>
                    <a:pt x="4496" y="54"/>
                    <a:pt x="5609" y="144"/>
                    <a:pt x="6764" y="322"/>
                  </a:cubicBezTo>
                  <a:lnTo>
                    <a:pt x="7145" y="322"/>
                  </a:lnTo>
                  <a:cubicBezTo>
                    <a:pt x="5853" y="108"/>
                    <a:pt x="4606" y="1"/>
                    <a:pt x="341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1607325" y="3114150"/>
              <a:ext cx="779600" cy="204575"/>
            </a:xfrm>
            <a:custGeom>
              <a:avLst/>
              <a:gdLst/>
              <a:ahLst/>
              <a:cxnLst/>
              <a:rect l="l" t="t" r="r" b="b"/>
              <a:pathLst>
                <a:path w="31184" h="8183" extrusionOk="0">
                  <a:moveTo>
                    <a:pt x="20328" y="0"/>
                  </a:moveTo>
                  <a:cubicBezTo>
                    <a:pt x="18785" y="0"/>
                    <a:pt x="17233" y="123"/>
                    <a:pt x="15693" y="372"/>
                  </a:cubicBezTo>
                  <a:cubicBezTo>
                    <a:pt x="11347" y="1050"/>
                    <a:pt x="7192" y="2741"/>
                    <a:pt x="3704" y="5206"/>
                  </a:cubicBezTo>
                  <a:cubicBezTo>
                    <a:pt x="2430" y="6111"/>
                    <a:pt x="1191" y="7146"/>
                    <a:pt x="1" y="8182"/>
                  </a:cubicBezTo>
                  <a:lnTo>
                    <a:pt x="96" y="8182"/>
                  </a:lnTo>
                  <a:cubicBezTo>
                    <a:pt x="1263" y="7170"/>
                    <a:pt x="2489" y="6158"/>
                    <a:pt x="3739" y="5265"/>
                  </a:cubicBezTo>
                  <a:cubicBezTo>
                    <a:pt x="7204" y="2812"/>
                    <a:pt x="11347" y="1134"/>
                    <a:pt x="15693" y="443"/>
                  </a:cubicBezTo>
                  <a:cubicBezTo>
                    <a:pt x="17210" y="206"/>
                    <a:pt x="18739" y="88"/>
                    <a:pt x="20259" y="88"/>
                  </a:cubicBezTo>
                  <a:cubicBezTo>
                    <a:pt x="23094" y="88"/>
                    <a:pt x="25901" y="499"/>
                    <a:pt x="28552" y="1312"/>
                  </a:cubicBezTo>
                  <a:cubicBezTo>
                    <a:pt x="29469" y="1586"/>
                    <a:pt x="30350" y="1943"/>
                    <a:pt x="31183" y="2360"/>
                  </a:cubicBezTo>
                  <a:lnTo>
                    <a:pt x="31183" y="2301"/>
                  </a:lnTo>
                  <a:cubicBezTo>
                    <a:pt x="30362" y="1872"/>
                    <a:pt x="29481" y="1515"/>
                    <a:pt x="28576" y="1229"/>
                  </a:cubicBezTo>
                  <a:cubicBezTo>
                    <a:pt x="25943" y="413"/>
                    <a:pt x="23151" y="0"/>
                    <a:pt x="20328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19"/>
            <p:cNvSpPr/>
            <p:nvPr/>
          </p:nvSpPr>
          <p:spPr>
            <a:xfrm>
              <a:off x="1628475" y="3140250"/>
              <a:ext cx="758450" cy="178475"/>
            </a:xfrm>
            <a:custGeom>
              <a:avLst/>
              <a:gdLst/>
              <a:ahLst/>
              <a:cxnLst/>
              <a:rect l="l" t="t" r="r" b="b"/>
              <a:pathLst>
                <a:path w="30338" h="7139" extrusionOk="0">
                  <a:moveTo>
                    <a:pt x="19056" y="1"/>
                  </a:moveTo>
                  <a:cubicBezTo>
                    <a:pt x="17524" y="1"/>
                    <a:pt x="15983" y="121"/>
                    <a:pt x="14454" y="364"/>
                  </a:cubicBezTo>
                  <a:cubicBezTo>
                    <a:pt x="10109" y="1054"/>
                    <a:pt x="5953" y="2733"/>
                    <a:pt x="2477" y="5209"/>
                  </a:cubicBezTo>
                  <a:cubicBezTo>
                    <a:pt x="1631" y="5805"/>
                    <a:pt x="810" y="6471"/>
                    <a:pt x="0" y="7138"/>
                  </a:cubicBezTo>
                  <a:lnTo>
                    <a:pt x="95" y="7138"/>
                  </a:lnTo>
                  <a:cubicBezTo>
                    <a:pt x="881" y="6483"/>
                    <a:pt x="1679" y="5840"/>
                    <a:pt x="2524" y="5245"/>
                  </a:cubicBezTo>
                  <a:cubicBezTo>
                    <a:pt x="5989" y="2792"/>
                    <a:pt x="10120" y="1114"/>
                    <a:pt x="14466" y="423"/>
                  </a:cubicBezTo>
                  <a:cubicBezTo>
                    <a:pt x="15983" y="186"/>
                    <a:pt x="17513" y="68"/>
                    <a:pt x="19035" y="68"/>
                  </a:cubicBezTo>
                  <a:cubicBezTo>
                    <a:pt x="21873" y="68"/>
                    <a:pt x="24682" y="478"/>
                    <a:pt x="27325" y="1292"/>
                  </a:cubicBezTo>
                  <a:cubicBezTo>
                    <a:pt x="28385" y="1614"/>
                    <a:pt x="29397" y="2030"/>
                    <a:pt x="30337" y="2542"/>
                  </a:cubicBezTo>
                  <a:lnTo>
                    <a:pt x="30337" y="2471"/>
                  </a:lnTo>
                  <a:cubicBezTo>
                    <a:pt x="29397" y="1971"/>
                    <a:pt x="28397" y="1554"/>
                    <a:pt x="27349" y="1233"/>
                  </a:cubicBezTo>
                  <a:cubicBezTo>
                    <a:pt x="24698" y="413"/>
                    <a:pt x="21891" y="1"/>
                    <a:pt x="1905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19"/>
            <p:cNvSpPr/>
            <p:nvPr/>
          </p:nvSpPr>
          <p:spPr>
            <a:xfrm>
              <a:off x="1651075" y="3166225"/>
              <a:ext cx="736150" cy="152500"/>
            </a:xfrm>
            <a:custGeom>
              <a:avLst/>
              <a:gdLst/>
              <a:ahLst/>
              <a:cxnLst/>
              <a:rect l="l" t="t" r="r" b="b"/>
              <a:pathLst>
                <a:path w="29446" h="6100" extrusionOk="0">
                  <a:moveTo>
                    <a:pt x="17816" y="1"/>
                  </a:moveTo>
                  <a:cubicBezTo>
                    <a:pt x="16273" y="1"/>
                    <a:pt x="14721" y="124"/>
                    <a:pt x="13181" y="372"/>
                  </a:cubicBezTo>
                  <a:cubicBezTo>
                    <a:pt x="8835" y="1051"/>
                    <a:pt x="4680" y="2742"/>
                    <a:pt x="1192" y="5206"/>
                  </a:cubicBezTo>
                  <a:cubicBezTo>
                    <a:pt x="799" y="5492"/>
                    <a:pt x="394" y="5790"/>
                    <a:pt x="1" y="6099"/>
                  </a:cubicBezTo>
                  <a:lnTo>
                    <a:pt x="108" y="6099"/>
                  </a:lnTo>
                  <a:cubicBezTo>
                    <a:pt x="477" y="5813"/>
                    <a:pt x="858" y="5516"/>
                    <a:pt x="1239" y="5254"/>
                  </a:cubicBezTo>
                  <a:cubicBezTo>
                    <a:pt x="4716" y="2801"/>
                    <a:pt x="8847" y="1110"/>
                    <a:pt x="13193" y="432"/>
                  </a:cubicBezTo>
                  <a:cubicBezTo>
                    <a:pt x="14721" y="189"/>
                    <a:pt x="16263" y="68"/>
                    <a:pt x="17795" y="68"/>
                  </a:cubicBezTo>
                  <a:cubicBezTo>
                    <a:pt x="20622" y="68"/>
                    <a:pt x="23419" y="479"/>
                    <a:pt x="26052" y="1289"/>
                  </a:cubicBezTo>
                  <a:cubicBezTo>
                    <a:pt x="27242" y="1670"/>
                    <a:pt x="28385" y="2158"/>
                    <a:pt x="29445" y="2742"/>
                  </a:cubicBezTo>
                  <a:lnTo>
                    <a:pt x="29445" y="2682"/>
                  </a:lnTo>
                  <a:cubicBezTo>
                    <a:pt x="28385" y="2099"/>
                    <a:pt x="27254" y="1611"/>
                    <a:pt x="26064" y="1230"/>
                  </a:cubicBezTo>
                  <a:cubicBezTo>
                    <a:pt x="23431" y="414"/>
                    <a:pt x="20639" y="1"/>
                    <a:pt x="1781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19"/>
            <p:cNvSpPr/>
            <p:nvPr/>
          </p:nvSpPr>
          <p:spPr>
            <a:xfrm>
              <a:off x="1676400" y="3192350"/>
              <a:ext cx="709925" cy="126375"/>
            </a:xfrm>
            <a:custGeom>
              <a:avLst/>
              <a:gdLst/>
              <a:ahLst/>
              <a:cxnLst/>
              <a:rect l="l" t="t" r="r" b="b"/>
              <a:pathLst>
                <a:path w="28397" h="5055" extrusionOk="0">
                  <a:moveTo>
                    <a:pt x="16377" y="0"/>
                  </a:moveTo>
                  <a:cubicBezTo>
                    <a:pt x="14845" y="0"/>
                    <a:pt x="13304" y="121"/>
                    <a:pt x="11775" y="363"/>
                  </a:cubicBezTo>
                  <a:cubicBezTo>
                    <a:pt x="7501" y="1054"/>
                    <a:pt x="3441" y="2661"/>
                    <a:pt x="0" y="5054"/>
                  </a:cubicBezTo>
                  <a:lnTo>
                    <a:pt x="107" y="5054"/>
                  </a:lnTo>
                  <a:cubicBezTo>
                    <a:pt x="3512" y="2709"/>
                    <a:pt x="7549" y="1113"/>
                    <a:pt x="11775" y="446"/>
                  </a:cubicBezTo>
                  <a:cubicBezTo>
                    <a:pt x="13303" y="204"/>
                    <a:pt x="14845" y="83"/>
                    <a:pt x="16378" y="83"/>
                  </a:cubicBezTo>
                  <a:cubicBezTo>
                    <a:pt x="19204" y="83"/>
                    <a:pt x="22002" y="493"/>
                    <a:pt x="24634" y="1304"/>
                  </a:cubicBezTo>
                  <a:cubicBezTo>
                    <a:pt x="25991" y="1720"/>
                    <a:pt x="27265" y="2292"/>
                    <a:pt x="28396" y="2971"/>
                  </a:cubicBezTo>
                  <a:lnTo>
                    <a:pt x="28396" y="2899"/>
                  </a:lnTo>
                  <a:cubicBezTo>
                    <a:pt x="27289" y="2209"/>
                    <a:pt x="26003" y="1637"/>
                    <a:pt x="24670" y="1232"/>
                  </a:cubicBezTo>
                  <a:cubicBezTo>
                    <a:pt x="22019" y="413"/>
                    <a:pt x="19212" y="0"/>
                    <a:pt x="16377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19"/>
            <p:cNvSpPr/>
            <p:nvPr/>
          </p:nvSpPr>
          <p:spPr>
            <a:xfrm>
              <a:off x="1707650" y="3218325"/>
              <a:ext cx="679275" cy="100400"/>
            </a:xfrm>
            <a:custGeom>
              <a:avLst/>
              <a:gdLst/>
              <a:ahLst/>
              <a:cxnLst/>
              <a:rect l="l" t="t" r="r" b="b"/>
              <a:pathLst>
                <a:path w="27171" h="4016" extrusionOk="0">
                  <a:moveTo>
                    <a:pt x="14791" y="0"/>
                  </a:moveTo>
                  <a:cubicBezTo>
                    <a:pt x="13248" y="0"/>
                    <a:pt x="11696" y="124"/>
                    <a:pt x="10156" y="372"/>
                  </a:cubicBezTo>
                  <a:cubicBezTo>
                    <a:pt x="6537" y="955"/>
                    <a:pt x="3072" y="2205"/>
                    <a:pt x="0" y="4015"/>
                  </a:cubicBezTo>
                  <a:lnTo>
                    <a:pt x="119" y="4015"/>
                  </a:lnTo>
                  <a:cubicBezTo>
                    <a:pt x="3155" y="2229"/>
                    <a:pt x="6596" y="1015"/>
                    <a:pt x="10156" y="443"/>
                  </a:cubicBezTo>
                  <a:cubicBezTo>
                    <a:pt x="11673" y="206"/>
                    <a:pt x="13203" y="89"/>
                    <a:pt x="14725" y="89"/>
                  </a:cubicBezTo>
                  <a:cubicBezTo>
                    <a:pt x="17563" y="89"/>
                    <a:pt x="20372" y="499"/>
                    <a:pt x="23015" y="1312"/>
                  </a:cubicBezTo>
                  <a:cubicBezTo>
                    <a:pt x="24515" y="1765"/>
                    <a:pt x="25932" y="2420"/>
                    <a:pt x="27170" y="3217"/>
                  </a:cubicBezTo>
                  <a:lnTo>
                    <a:pt x="27170" y="3134"/>
                  </a:lnTo>
                  <a:cubicBezTo>
                    <a:pt x="25932" y="2336"/>
                    <a:pt x="24527" y="1693"/>
                    <a:pt x="23039" y="1229"/>
                  </a:cubicBezTo>
                  <a:cubicBezTo>
                    <a:pt x="20406" y="413"/>
                    <a:pt x="17614" y="0"/>
                    <a:pt x="147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1746050" y="3244225"/>
              <a:ext cx="624800" cy="74500"/>
            </a:xfrm>
            <a:custGeom>
              <a:avLst/>
              <a:gdLst/>
              <a:ahLst/>
              <a:cxnLst/>
              <a:rect l="l" t="t" r="r" b="b"/>
              <a:pathLst>
                <a:path w="24992" h="2980" extrusionOk="0">
                  <a:moveTo>
                    <a:pt x="12864" y="1"/>
                  </a:moveTo>
                  <a:cubicBezTo>
                    <a:pt x="11325" y="1"/>
                    <a:pt x="9776" y="124"/>
                    <a:pt x="8239" y="372"/>
                  </a:cubicBezTo>
                  <a:cubicBezTo>
                    <a:pt x="5358" y="836"/>
                    <a:pt x="2560" y="1729"/>
                    <a:pt x="0" y="2979"/>
                  </a:cubicBezTo>
                  <a:lnTo>
                    <a:pt x="155" y="2979"/>
                  </a:lnTo>
                  <a:cubicBezTo>
                    <a:pt x="2679" y="1765"/>
                    <a:pt x="5417" y="884"/>
                    <a:pt x="8251" y="431"/>
                  </a:cubicBezTo>
                  <a:cubicBezTo>
                    <a:pt x="9768" y="194"/>
                    <a:pt x="11296" y="76"/>
                    <a:pt x="12817" y="76"/>
                  </a:cubicBezTo>
                  <a:cubicBezTo>
                    <a:pt x="15652" y="76"/>
                    <a:pt x="18459" y="487"/>
                    <a:pt x="21110" y="1300"/>
                  </a:cubicBezTo>
                  <a:cubicBezTo>
                    <a:pt x="22467" y="1717"/>
                    <a:pt x="23741" y="2301"/>
                    <a:pt x="24884" y="2967"/>
                  </a:cubicBezTo>
                  <a:lnTo>
                    <a:pt x="24991" y="2967"/>
                  </a:lnTo>
                  <a:cubicBezTo>
                    <a:pt x="23836" y="2253"/>
                    <a:pt x="22503" y="1670"/>
                    <a:pt x="21122" y="1241"/>
                  </a:cubicBezTo>
                  <a:cubicBezTo>
                    <a:pt x="18486" y="416"/>
                    <a:pt x="15690" y="1"/>
                    <a:pt x="1286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19"/>
            <p:cNvSpPr/>
            <p:nvPr/>
          </p:nvSpPr>
          <p:spPr>
            <a:xfrm>
              <a:off x="1796050" y="3270400"/>
              <a:ext cx="514975" cy="48325"/>
            </a:xfrm>
            <a:custGeom>
              <a:avLst/>
              <a:gdLst/>
              <a:ahLst/>
              <a:cxnLst/>
              <a:rect l="l" t="t" r="r" b="b"/>
              <a:pathLst>
                <a:path w="20599" h="1933" extrusionOk="0">
                  <a:moveTo>
                    <a:pt x="10482" y="1"/>
                  </a:moveTo>
                  <a:cubicBezTo>
                    <a:pt x="8938" y="1"/>
                    <a:pt x="7386" y="124"/>
                    <a:pt x="5846" y="372"/>
                  </a:cubicBezTo>
                  <a:cubicBezTo>
                    <a:pt x="3834" y="682"/>
                    <a:pt x="1870" y="1218"/>
                    <a:pt x="0" y="1932"/>
                  </a:cubicBezTo>
                  <a:lnTo>
                    <a:pt x="179" y="1932"/>
                  </a:lnTo>
                  <a:cubicBezTo>
                    <a:pt x="2012" y="1254"/>
                    <a:pt x="3917" y="742"/>
                    <a:pt x="5858" y="432"/>
                  </a:cubicBezTo>
                  <a:cubicBezTo>
                    <a:pt x="7386" y="189"/>
                    <a:pt x="8928" y="69"/>
                    <a:pt x="10461" y="69"/>
                  </a:cubicBezTo>
                  <a:cubicBezTo>
                    <a:pt x="13287" y="69"/>
                    <a:pt x="16085" y="479"/>
                    <a:pt x="18717" y="1289"/>
                  </a:cubicBezTo>
                  <a:cubicBezTo>
                    <a:pt x="19300" y="1468"/>
                    <a:pt x="19884" y="1682"/>
                    <a:pt x="20443" y="1920"/>
                  </a:cubicBezTo>
                  <a:lnTo>
                    <a:pt x="20598" y="1920"/>
                  </a:lnTo>
                  <a:cubicBezTo>
                    <a:pt x="20003" y="1658"/>
                    <a:pt x="19372" y="1432"/>
                    <a:pt x="18741" y="1230"/>
                  </a:cubicBezTo>
                  <a:cubicBezTo>
                    <a:pt x="16100" y="414"/>
                    <a:pt x="13305" y="1"/>
                    <a:pt x="1048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1868675" y="3296150"/>
              <a:ext cx="355425" cy="22275"/>
            </a:xfrm>
            <a:custGeom>
              <a:avLst/>
              <a:gdLst/>
              <a:ahLst/>
              <a:cxnLst/>
              <a:rect l="l" t="t" r="r" b="b"/>
              <a:pathLst>
                <a:path w="14217" h="891" extrusionOk="0">
                  <a:moveTo>
                    <a:pt x="7146" y="0"/>
                  </a:moveTo>
                  <a:cubicBezTo>
                    <a:pt x="5618" y="0"/>
                    <a:pt x="4082" y="121"/>
                    <a:pt x="2560" y="366"/>
                  </a:cubicBezTo>
                  <a:cubicBezTo>
                    <a:pt x="1691" y="497"/>
                    <a:pt x="846" y="676"/>
                    <a:pt x="0" y="890"/>
                  </a:cubicBezTo>
                  <a:lnTo>
                    <a:pt x="250" y="890"/>
                  </a:lnTo>
                  <a:cubicBezTo>
                    <a:pt x="1012" y="712"/>
                    <a:pt x="1786" y="545"/>
                    <a:pt x="2560" y="426"/>
                  </a:cubicBezTo>
                  <a:cubicBezTo>
                    <a:pt x="4073" y="186"/>
                    <a:pt x="5602" y="66"/>
                    <a:pt x="7122" y="66"/>
                  </a:cubicBezTo>
                  <a:cubicBezTo>
                    <a:pt x="9443" y="66"/>
                    <a:pt x="11747" y="344"/>
                    <a:pt x="13955" y="890"/>
                  </a:cubicBezTo>
                  <a:lnTo>
                    <a:pt x="14217" y="890"/>
                  </a:lnTo>
                  <a:cubicBezTo>
                    <a:pt x="11937" y="300"/>
                    <a:pt x="9551" y="0"/>
                    <a:pt x="714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" name="Google Shape;803;p19"/>
            <p:cNvSpPr/>
            <p:nvPr/>
          </p:nvSpPr>
          <p:spPr>
            <a:xfrm>
              <a:off x="1261450" y="3318400"/>
              <a:ext cx="80700" cy="1350"/>
            </a:xfrm>
            <a:custGeom>
              <a:avLst/>
              <a:gdLst/>
              <a:ahLst/>
              <a:cxnLst/>
              <a:rect l="l" t="t" r="r" b="b"/>
              <a:pathLst>
                <a:path w="3228" h="54" extrusionOk="0">
                  <a:moveTo>
                    <a:pt x="1" y="0"/>
                  </a:moveTo>
                  <a:cubicBezTo>
                    <a:pt x="554" y="36"/>
                    <a:pt x="1099" y="54"/>
                    <a:pt x="1636" y="54"/>
                  </a:cubicBezTo>
                  <a:cubicBezTo>
                    <a:pt x="2174" y="54"/>
                    <a:pt x="2703" y="36"/>
                    <a:pt x="3227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19"/>
            <p:cNvSpPr/>
            <p:nvPr/>
          </p:nvSpPr>
          <p:spPr>
            <a:xfrm>
              <a:off x="1244500" y="3318400"/>
              <a:ext cx="112825" cy="3375"/>
            </a:xfrm>
            <a:custGeom>
              <a:avLst/>
              <a:gdLst/>
              <a:ahLst/>
              <a:cxnLst/>
              <a:rect l="l" t="t" r="r" b="b"/>
              <a:pathLst>
                <a:path w="4513" h="135" extrusionOk="0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19"/>
            <p:cNvSpPr/>
            <p:nvPr/>
          </p:nvSpPr>
          <p:spPr>
            <a:xfrm>
              <a:off x="1244500" y="3318400"/>
              <a:ext cx="112825" cy="3375"/>
            </a:xfrm>
            <a:custGeom>
              <a:avLst/>
              <a:gdLst/>
              <a:ahLst/>
              <a:cxnLst/>
              <a:rect l="l" t="t" r="r" b="b"/>
              <a:pathLst>
                <a:path w="4513" h="135" extrusionOk="0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" name="Google Shape;806;p19"/>
            <p:cNvSpPr/>
            <p:nvPr/>
          </p:nvSpPr>
          <p:spPr>
            <a:xfrm>
              <a:off x="411050" y="3318400"/>
              <a:ext cx="23550" cy="4775"/>
            </a:xfrm>
            <a:custGeom>
              <a:avLst/>
              <a:gdLst/>
              <a:ahLst/>
              <a:cxnLst/>
              <a:rect l="l" t="t" r="r" b="b"/>
              <a:pathLst>
                <a:path w="942" h="191" extrusionOk="0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19"/>
            <p:cNvSpPr/>
            <p:nvPr/>
          </p:nvSpPr>
          <p:spPr>
            <a:xfrm>
              <a:off x="411050" y="3318400"/>
              <a:ext cx="23550" cy="4775"/>
            </a:xfrm>
            <a:custGeom>
              <a:avLst/>
              <a:gdLst/>
              <a:ahLst/>
              <a:cxnLst/>
              <a:rect l="l" t="t" r="r" b="b"/>
              <a:pathLst>
                <a:path w="942" h="191" extrusionOk="0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08" name="Google Shape;808;p19"/>
          <p:cNvSpPr/>
          <p:nvPr/>
        </p:nvSpPr>
        <p:spPr>
          <a:xfrm>
            <a:off x="960000" y="3707033"/>
            <a:ext cx="3294400" cy="1977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9" name="Google Shape;809;p19"/>
          <p:cNvSpPr/>
          <p:nvPr/>
        </p:nvSpPr>
        <p:spPr>
          <a:xfrm>
            <a:off x="4448900" y="3707033"/>
            <a:ext cx="3294400" cy="1977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0" name="Google Shape;810;p19"/>
          <p:cNvSpPr/>
          <p:nvPr/>
        </p:nvSpPr>
        <p:spPr>
          <a:xfrm>
            <a:off x="7937800" y="3707033"/>
            <a:ext cx="3294400" cy="1977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1" name="Google Shape;811;p19"/>
          <p:cNvSpPr/>
          <p:nvPr/>
        </p:nvSpPr>
        <p:spPr>
          <a:xfrm>
            <a:off x="1853801" y="1757216"/>
            <a:ext cx="1506400" cy="1426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2" name="Google Shape;812;p19"/>
          <p:cNvSpPr/>
          <p:nvPr/>
        </p:nvSpPr>
        <p:spPr>
          <a:xfrm>
            <a:off x="5342801" y="1757216"/>
            <a:ext cx="1506400" cy="1426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3" name="Google Shape;813;p19"/>
          <p:cNvSpPr/>
          <p:nvPr/>
        </p:nvSpPr>
        <p:spPr>
          <a:xfrm>
            <a:off x="8831801" y="1757216"/>
            <a:ext cx="1506400" cy="1426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4" name="Google Shape;814;p19"/>
          <p:cNvGrpSpPr/>
          <p:nvPr/>
        </p:nvGrpSpPr>
        <p:grpSpPr>
          <a:xfrm rot="-5400000">
            <a:off x="9514199" y="16137"/>
            <a:ext cx="2693928" cy="2661675"/>
            <a:chOff x="3884100" y="2447750"/>
            <a:chExt cx="843575" cy="833475"/>
          </a:xfrm>
        </p:grpSpPr>
        <p:sp>
          <p:nvSpPr>
            <p:cNvPr id="815" name="Google Shape;815;p19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19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19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19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19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19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" name="Google Shape;821;p19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" name="Google Shape;822;p19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19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19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19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19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19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" name="Google Shape;828;p19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" name="Google Shape;829;p19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" name="Google Shape;830;p19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" name="Google Shape;831;p19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" name="Google Shape;832;p19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19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19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35" name="Google Shape;835;p19"/>
          <p:cNvGrpSpPr/>
          <p:nvPr/>
        </p:nvGrpSpPr>
        <p:grpSpPr>
          <a:xfrm rot="5400000" flipH="1">
            <a:off x="-16135" y="16137"/>
            <a:ext cx="2693928" cy="2661675"/>
            <a:chOff x="3884100" y="2447750"/>
            <a:chExt cx="843575" cy="833475"/>
          </a:xfrm>
        </p:grpSpPr>
        <p:sp>
          <p:nvSpPr>
            <p:cNvPr id="836" name="Google Shape;836;p19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" name="Google Shape;837;p19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19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19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" name="Google Shape;840;p19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" name="Google Shape;841;p19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" name="Google Shape;842;p19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" name="Google Shape;843;p19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" name="Google Shape;844;p19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" name="Google Shape;845;p19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" name="Google Shape;846;p19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" name="Google Shape;847;p19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" name="Google Shape;848;p19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19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" name="Google Shape;851;p19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19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19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19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19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56" name="Google Shape;856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19"/>
          <p:cNvSpPr txBox="1">
            <a:spLocks noGrp="1"/>
          </p:cNvSpPr>
          <p:nvPr>
            <p:ph type="title" idx="2"/>
          </p:nvPr>
        </p:nvSpPr>
        <p:spPr>
          <a:xfrm>
            <a:off x="1114700" y="3858800"/>
            <a:ext cx="29848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858" name="Google Shape;858;p19"/>
          <p:cNvSpPr txBox="1">
            <a:spLocks noGrp="1"/>
          </p:cNvSpPr>
          <p:nvPr>
            <p:ph type="subTitle" idx="1"/>
          </p:nvPr>
        </p:nvSpPr>
        <p:spPr>
          <a:xfrm>
            <a:off x="1114700" y="4384367"/>
            <a:ext cx="29848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19"/>
          <p:cNvSpPr txBox="1">
            <a:spLocks noGrp="1"/>
          </p:cNvSpPr>
          <p:nvPr>
            <p:ph type="title" idx="3"/>
          </p:nvPr>
        </p:nvSpPr>
        <p:spPr>
          <a:xfrm>
            <a:off x="4603500" y="3858800"/>
            <a:ext cx="29848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860" name="Google Shape;860;p19"/>
          <p:cNvSpPr txBox="1">
            <a:spLocks noGrp="1"/>
          </p:cNvSpPr>
          <p:nvPr>
            <p:ph type="subTitle" idx="4"/>
          </p:nvPr>
        </p:nvSpPr>
        <p:spPr>
          <a:xfrm>
            <a:off x="4603503" y="4384367"/>
            <a:ext cx="29848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19"/>
          <p:cNvSpPr txBox="1">
            <a:spLocks noGrp="1"/>
          </p:cNvSpPr>
          <p:nvPr>
            <p:ph type="title" idx="5"/>
          </p:nvPr>
        </p:nvSpPr>
        <p:spPr>
          <a:xfrm>
            <a:off x="8092500" y="3858800"/>
            <a:ext cx="29848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862" name="Google Shape;862;p19"/>
          <p:cNvSpPr txBox="1">
            <a:spLocks noGrp="1"/>
          </p:cNvSpPr>
          <p:nvPr>
            <p:ph type="subTitle" idx="6"/>
          </p:nvPr>
        </p:nvSpPr>
        <p:spPr>
          <a:xfrm>
            <a:off x="8092504" y="4384367"/>
            <a:ext cx="29848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937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4" name="Google Shape;864;p20"/>
          <p:cNvGrpSpPr/>
          <p:nvPr/>
        </p:nvGrpSpPr>
        <p:grpSpPr>
          <a:xfrm flipH="1">
            <a:off x="-15196" y="4588811"/>
            <a:ext cx="2854091" cy="2269203"/>
            <a:chOff x="5005075" y="2239400"/>
            <a:chExt cx="749525" cy="595925"/>
          </a:xfrm>
        </p:grpSpPr>
        <p:sp>
          <p:nvSpPr>
            <p:cNvPr id="865" name="Google Shape;865;p20"/>
            <p:cNvSpPr/>
            <p:nvPr/>
          </p:nvSpPr>
          <p:spPr>
            <a:xfrm>
              <a:off x="5005075" y="2239400"/>
              <a:ext cx="748925" cy="595925"/>
            </a:xfrm>
            <a:custGeom>
              <a:avLst/>
              <a:gdLst/>
              <a:ahLst/>
              <a:cxnLst/>
              <a:rect l="l" t="t" r="r" b="b"/>
              <a:pathLst>
                <a:path w="29957" h="23837" extrusionOk="0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5043775" y="2286125"/>
              <a:ext cx="710825" cy="549200"/>
            </a:xfrm>
            <a:custGeom>
              <a:avLst/>
              <a:gdLst/>
              <a:ahLst/>
              <a:cxnLst/>
              <a:rect l="l" t="t" r="r" b="b"/>
              <a:pathLst>
                <a:path w="28433" h="21968" extrusionOk="0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5082175" y="2323325"/>
              <a:ext cx="671525" cy="512000"/>
            </a:xfrm>
            <a:custGeom>
              <a:avLst/>
              <a:gdLst/>
              <a:ahLst/>
              <a:cxnLst/>
              <a:rect l="l" t="t" r="r" b="b"/>
              <a:pathLst>
                <a:path w="26861" h="20480" extrusionOk="0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5121175" y="2355475"/>
              <a:ext cx="632825" cy="479850"/>
            </a:xfrm>
            <a:custGeom>
              <a:avLst/>
              <a:gdLst/>
              <a:ahLst/>
              <a:cxnLst/>
              <a:rect l="l" t="t" r="r" b="b"/>
              <a:pathLst>
                <a:path w="25313" h="19194" extrusionOk="0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5160150" y="2382575"/>
              <a:ext cx="594150" cy="452750"/>
            </a:xfrm>
            <a:custGeom>
              <a:avLst/>
              <a:gdLst/>
              <a:ahLst/>
              <a:cxnLst/>
              <a:rect l="l" t="t" r="r" b="b"/>
              <a:pathLst>
                <a:path w="23766" h="18110" extrusionOk="0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" name="Google Shape;870;p20"/>
            <p:cNvSpPr/>
            <p:nvPr/>
          </p:nvSpPr>
          <p:spPr>
            <a:xfrm>
              <a:off x="5198850" y="2407575"/>
              <a:ext cx="555150" cy="427750"/>
            </a:xfrm>
            <a:custGeom>
              <a:avLst/>
              <a:gdLst/>
              <a:ahLst/>
              <a:cxnLst/>
              <a:rect l="l" t="t" r="r" b="b"/>
              <a:pathLst>
                <a:path w="22206" h="17110" extrusionOk="0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" name="Google Shape;871;p20"/>
            <p:cNvSpPr/>
            <p:nvPr/>
          </p:nvSpPr>
          <p:spPr>
            <a:xfrm>
              <a:off x="5238450" y="2429900"/>
              <a:ext cx="515550" cy="405425"/>
            </a:xfrm>
            <a:custGeom>
              <a:avLst/>
              <a:gdLst/>
              <a:ahLst/>
              <a:cxnLst/>
              <a:rect l="l" t="t" r="r" b="b"/>
              <a:pathLst>
                <a:path w="20622" h="16217" extrusionOk="0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5277425" y="2451025"/>
              <a:ext cx="476575" cy="384300"/>
            </a:xfrm>
            <a:custGeom>
              <a:avLst/>
              <a:gdLst/>
              <a:ahLst/>
              <a:cxnLst/>
              <a:rect l="l" t="t" r="r" b="b"/>
              <a:pathLst>
                <a:path w="19063" h="15372" extrusionOk="0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5317325" y="2471850"/>
              <a:ext cx="436675" cy="363175"/>
            </a:xfrm>
            <a:custGeom>
              <a:avLst/>
              <a:gdLst/>
              <a:ahLst/>
              <a:cxnLst/>
              <a:rect l="l" t="t" r="r" b="b"/>
              <a:pathLst>
                <a:path w="17467" h="14527" extrusionOk="0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" name="Google Shape;874;p20"/>
            <p:cNvSpPr/>
            <p:nvPr/>
          </p:nvSpPr>
          <p:spPr>
            <a:xfrm>
              <a:off x="5356600" y="2493000"/>
              <a:ext cx="397400" cy="342025"/>
            </a:xfrm>
            <a:custGeom>
              <a:avLst/>
              <a:gdLst/>
              <a:ahLst/>
              <a:cxnLst/>
              <a:rect l="l" t="t" r="r" b="b"/>
              <a:pathLst>
                <a:path w="15896" h="13681" extrusionOk="0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" name="Google Shape;875;p20"/>
            <p:cNvSpPr/>
            <p:nvPr/>
          </p:nvSpPr>
          <p:spPr>
            <a:xfrm>
              <a:off x="5396500" y="2514725"/>
              <a:ext cx="357200" cy="320300"/>
            </a:xfrm>
            <a:custGeom>
              <a:avLst/>
              <a:gdLst/>
              <a:ahLst/>
              <a:cxnLst/>
              <a:rect l="l" t="t" r="r" b="b"/>
              <a:pathLst>
                <a:path w="14288" h="12812" extrusionOk="0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" name="Google Shape;876;p20"/>
            <p:cNvSpPr/>
            <p:nvPr/>
          </p:nvSpPr>
          <p:spPr>
            <a:xfrm>
              <a:off x="5436675" y="2538250"/>
              <a:ext cx="317025" cy="296775"/>
            </a:xfrm>
            <a:custGeom>
              <a:avLst/>
              <a:gdLst/>
              <a:ahLst/>
              <a:cxnLst/>
              <a:rect l="l" t="t" r="r" b="b"/>
              <a:pathLst>
                <a:path w="12681" h="11871" extrusionOk="0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20"/>
            <p:cNvSpPr/>
            <p:nvPr/>
          </p:nvSpPr>
          <p:spPr>
            <a:xfrm>
              <a:off x="5476875" y="2563850"/>
              <a:ext cx="276825" cy="271175"/>
            </a:xfrm>
            <a:custGeom>
              <a:avLst/>
              <a:gdLst/>
              <a:ahLst/>
              <a:cxnLst/>
              <a:rect l="l" t="t" r="r" b="b"/>
              <a:pathLst>
                <a:path w="11073" h="10847" extrusionOk="0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20"/>
            <p:cNvSpPr/>
            <p:nvPr/>
          </p:nvSpPr>
          <p:spPr>
            <a:xfrm>
              <a:off x="5517350" y="2592425"/>
              <a:ext cx="236650" cy="242900"/>
            </a:xfrm>
            <a:custGeom>
              <a:avLst/>
              <a:gdLst/>
              <a:ahLst/>
              <a:cxnLst/>
              <a:rect l="l" t="t" r="r" b="b"/>
              <a:pathLst>
                <a:path w="9466" h="9716" extrusionOk="0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79" name="Google Shape;879;p20"/>
          <p:cNvSpPr/>
          <p:nvPr/>
        </p:nvSpPr>
        <p:spPr>
          <a:xfrm>
            <a:off x="959800" y="4218027"/>
            <a:ext cx="3029600" cy="1360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0" name="Google Shape;880;p20"/>
          <p:cNvSpPr/>
          <p:nvPr/>
        </p:nvSpPr>
        <p:spPr>
          <a:xfrm>
            <a:off x="4581200" y="4218027"/>
            <a:ext cx="3029600" cy="1360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1" name="Google Shape;881;p20"/>
          <p:cNvSpPr/>
          <p:nvPr/>
        </p:nvSpPr>
        <p:spPr>
          <a:xfrm>
            <a:off x="8202400" y="4218027"/>
            <a:ext cx="3029600" cy="1360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2" name="Google Shape;882;p20"/>
          <p:cNvSpPr/>
          <p:nvPr/>
        </p:nvSpPr>
        <p:spPr>
          <a:xfrm>
            <a:off x="1352400" y="1776451"/>
            <a:ext cx="2269200" cy="226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3" name="Google Shape;883;p20"/>
          <p:cNvSpPr/>
          <p:nvPr/>
        </p:nvSpPr>
        <p:spPr>
          <a:xfrm>
            <a:off x="4961400" y="1776451"/>
            <a:ext cx="2269200" cy="226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4" name="Google Shape;884;p20"/>
          <p:cNvSpPr/>
          <p:nvPr/>
        </p:nvSpPr>
        <p:spPr>
          <a:xfrm>
            <a:off x="8570400" y="1776451"/>
            <a:ext cx="2269200" cy="226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85" name="Google Shape;885;p20"/>
          <p:cNvGrpSpPr/>
          <p:nvPr/>
        </p:nvGrpSpPr>
        <p:grpSpPr>
          <a:xfrm rot="-5400000">
            <a:off x="9018860" y="19335"/>
            <a:ext cx="3192088" cy="3153869"/>
            <a:chOff x="3884100" y="2447750"/>
            <a:chExt cx="843575" cy="833475"/>
          </a:xfrm>
        </p:grpSpPr>
        <p:sp>
          <p:nvSpPr>
            <p:cNvPr id="886" name="Google Shape;886;p20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20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20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20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20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20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20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20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20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20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" name="Google Shape;900;p20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" name="Google Shape;901;p20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20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20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20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20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6" name="Google Shape;906;p20"/>
          <p:cNvGrpSpPr/>
          <p:nvPr/>
        </p:nvGrpSpPr>
        <p:grpSpPr>
          <a:xfrm rot="5400000" flipH="1">
            <a:off x="-18940" y="19335"/>
            <a:ext cx="3192088" cy="3153869"/>
            <a:chOff x="3884100" y="2447750"/>
            <a:chExt cx="843575" cy="833475"/>
          </a:xfrm>
        </p:grpSpPr>
        <p:sp>
          <p:nvSpPr>
            <p:cNvPr id="907" name="Google Shape;907;p20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" name="Google Shape;908;p20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20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20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1" name="Google Shape;911;p20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2" name="Google Shape;912;p20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3" name="Google Shape;913;p20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4" name="Google Shape;914;p20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20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6" name="Google Shape;916;p20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7" name="Google Shape;917;p20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8" name="Google Shape;918;p20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9" name="Google Shape;919;p20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20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20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20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27" name="Google Shape;927;p20"/>
          <p:cNvGrpSpPr/>
          <p:nvPr/>
        </p:nvGrpSpPr>
        <p:grpSpPr>
          <a:xfrm>
            <a:off x="9353104" y="4588811"/>
            <a:ext cx="2854091" cy="2269203"/>
            <a:chOff x="5005075" y="2239400"/>
            <a:chExt cx="749525" cy="595925"/>
          </a:xfrm>
        </p:grpSpPr>
        <p:sp>
          <p:nvSpPr>
            <p:cNvPr id="928" name="Google Shape;928;p20"/>
            <p:cNvSpPr/>
            <p:nvPr/>
          </p:nvSpPr>
          <p:spPr>
            <a:xfrm>
              <a:off x="5005075" y="2239400"/>
              <a:ext cx="748925" cy="595925"/>
            </a:xfrm>
            <a:custGeom>
              <a:avLst/>
              <a:gdLst/>
              <a:ahLst/>
              <a:cxnLst/>
              <a:rect l="l" t="t" r="r" b="b"/>
              <a:pathLst>
                <a:path w="29957" h="23837" extrusionOk="0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5043775" y="2286125"/>
              <a:ext cx="710825" cy="549200"/>
            </a:xfrm>
            <a:custGeom>
              <a:avLst/>
              <a:gdLst/>
              <a:ahLst/>
              <a:cxnLst/>
              <a:rect l="l" t="t" r="r" b="b"/>
              <a:pathLst>
                <a:path w="28433" h="21968" extrusionOk="0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5082175" y="2323325"/>
              <a:ext cx="671525" cy="512000"/>
            </a:xfrm>
            <a:custGeom>
              <a:avLst/>
              <a:gdLst/>
              <a:ahLst/>
              <a:cxnLst/>
              <a:rect l="l" t="t" r="r" b="b"/>
              <a:pathLst>
                <a:path w="26861" h="20480" extrusionOk="0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20"/>
            <p:cNvSpPr/>
            <p:nvPr/>
          </p:nvSpPr>
          <p:spPr>
            <a:xfrm>
              <a:off x="5121175" y="2355475"/>
              <a:ext cx="632825" cy="479850"/>
            </a:xfrm>
            <a:custGeom>
              <a:avLst/>
              <a:gdLst/>
              <a:ahLst/>
              <a:cxnLst/>
              <a:rect l="l" t="t" r="r" b="b"/>
              <a:pathLst>
                <a:path w="25313" h="19194" extrusionOk="0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5160150" y="2382575"/>
              <a:ext cx="594150" cy="452750"/>
            </a:xfrm>
            <a:custGeom>
              <a:avLst/>
              <a:gdLst/>
              <a:ahLst/>
              <a:cxnLst/>
              <a:rect l="l" t="t" r="r" b="b"/>
              <a:pathLst>
                <a:path w="23766" h="18110" extrusionOk="0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5198850" y="2407575"/>
              <a:ext cx="555150" cy="427750"/>
            </a:xfrm>
            <a:custGeom>
              <a:avLst/>
              <a:gdLst/>
              <a:ahLst/>
              <a:cxnLst/>
              <a:rect l="l" t="t" r="r" b="b"/>
              <a:pathLst>
                <a:path w="22206" h="17110" extrusionOk="0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5238450" y="2429900"/>
              <a:ext cx="515550" cy="405425"/>
            </a:xfrm>
            <a:custGeom>
              <a:avLst/>
              <a:gdLst/>
              <a:ahLst/>
              <a:cxnLst/>
              <a:rect l="l" t="t" r="r" b="b"/>
              <a:pathLst>
                <a:path w="20622" h="16217" extrusionOk="0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5277425" y="2451025"/>
              <a:ext cx="476575" cy="384300"/>
            </a:xfrm>
            <a:custGeom>
              <a:avLst/>
              <a:gdLst/>
              <a:ahLst/>
              <a:cxnLst/>
              <a:rect l="l" t="t" r="r" b="b"/>
              <a:pathLst>
                <a:path w="19063" h="15372" extrusionOk="0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5317325" y="2471850"/>
              <a:ext cx="436675" cy="363175"/>
            </a:xfrm>
            <a:custGeom>
              <a:avLst/>
              <a:gdLst/>
              <a:ahLst/>
              <a:cxnLst/>
              <a:rect l="l" t="t" r="r" b="b"/>
              <a:pathLst>
                <a:path w="17467" h="14527" extrusionOk="0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5356600" y="2493000"/>
              <a:ext cx="397400" cy="342025"/>
            </a:xfrm>
            <a:custGeom>
              <a:avLst/>
              <a:gdLst/>
              <a:ahLst/>
              <a:cxnLst/>
              <a:rect l="l" t="t" r="r" b="b"/>
              <a:pathLst>
                <a:path w="15896" h="13681" extrusionOk="0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5396500" y="2514725"/>
              <a:ext cx="357200" cy="320300"/>
            </a:xfrm>
            <a:custGeom>
              <a:avLst/>
              <a:gdLst/>
              <a:ahLst/>
              <a:cxnLst/>
              <a:rect l="l" t="t" r="r" b="b"/>
              <a:pathLst>
                <a:path w="14288" h="12812" extrusionOk="0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5436675" y="2538250"/>
              <a:ext cx="317025" cy="296775"/>
            </a:xfrm>
            <a:custGeom>
              <a:avLst/>
              <a:gdLst/>
              <a:ahLst/>
              <a:cxnLst/>
              <a:rect l="l" t="t" r="r" b="b"/>
              <a:pathLst>
                <a:path w="12681" h="11871" extrusionOk="0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5476875" y="2563850"/>
              <a:ext cx="276825" cy="271175"/>
            </a:xfrm>
            <a:custGeom>
              <a:avLst/>
              <a:gdLst/>
              <a:ahLst/>
              <a:cxnLst/>
              <a:rect l="l" t="t" r="r" b="b"/>
              <a:pathLst>
                <a:path w="11073" h="10847" extrusionOk="0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5517350" y="2592425"/>
              <a:ext cx="236650" cy="242900"/>
            </a:xfrm>
            <a:custGeom>
              <a:avLst/>
              <a:gdLst/>
              <a:ahLst/>
              <a:cxnLst/>
              <a:rect l="l" t="t" r="r" b="b"/>
              <a:pathLst>
                <a:path w="9466" h="9716" extrusionOk="0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42" name="Google Shape;942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20"/>
          <p:cNvSpPr txBox="1">
            <a:spLocks noGrp="1"/>
          </p:cNvSpPr>
          <p:nvPr>
            <p:ph type="title" idx="2"/>
          </p:nvPr>
        </p:nvSpPr>
        <p:spPr>
          <a:xfrm>
            <a:off x="984400" y="4218033"/>
            <a:ext cx="30052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44" name="Google Shape;944;p20"/>
          <p:cNvSpPr txBox="1">
            <a:spLocks noGrp="1"/>
          </p:cNvSpPr>
          <p:nvPr>
            <p:ph type="subTitle" idx="1"/>
          </p:nvPr>
        </p:nvSpPr>
        <p:spPr>
          <a:xfrm>
            <a:off x="984400" y="4743600"/>
            <a:ext cx="3005200" cy="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20"/>
          <p:cNvSpPr txBox="1">
            <a:spLocks noGrp="1"/>
          </p:cNvSpPr>
          <p:nvPr>
            <p:ph type="title" idx="3"/>
          </p:nvPr>
        </p:nvSpPr>
        <p:spPr>
          <a:xfrm>
            <a:off x="4593400" y="4218033"/>
            <a:ext cx="30052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46" name="Google Shape;946;p20"/>
          <p:cNvSpPr txBox="1">
            <a:spLocks noGrp="1"/>
          </p:cNvSpPr>
          <p:nvPr>
            <p:ph type="subTitle" idx="4"/>
          </p:nvPr>
        </p:nvSpPr>
        <p:spPr>
          <a:xfrm>
            <a:off x="4593401" y="4743600"/>
            <a:ext cx="3005200" cy="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20"/>
          <p:cNvSpPr txBox="1">
            <a:spLocks noGrp="1"/>
          </p:cNvSpPr>
          <p:nvPr>
            <p:ph type="title" idx="5"/>
          </p:nvPr>
        </p:nvSpPr>
        <p:spPr>
          <a:xfrm>
            <a:off x="8202600" y="4218033"/>
            <a:ext cx="30052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48" name="Google Shape;948;p20"/>
          <p:cNvSpPr txBox="1">
            <a:spLocks noGrp="1"/>
          </p:cNvSpPr>
          <p:nvPr>
            <p:ph type="subTitle" idx="6"/>
          </p:nvPr>
        </p:nvSpPr>
        <p:spPr>
          <a:xfrm>
            <a:off x="8202601" y="4743600"/>
            <a:ext cx="3005200" cy="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873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oogle Shape;950;p21"/>
          <p:cNvGrpSpPr/>
          <p:nvPr/>
        </p:nvGrpSpPr>
        <p:grpSpPr>
          <a:xfrm rot="5400000">
            <a:off x="-15223" y="4331244"/>
            <a:ext cx="2541973" cy="2511539"/>
            <a:chOff x="3884100" y="2447750"/>
            <a:chExt cx="843575" cy="833475"/>
          </a:xfrm>
        </p:grpSpPr>
        <p:sp>
          <p:nvSpPr>
            <p:cNvPr id="951" name="Google Shape;951;p21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21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21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21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21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21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21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21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21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21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21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21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21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21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21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21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21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21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21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21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71" name="Google Shape;971;p21"/>
          <p:cNvGrpSpPr/>
          <p:nvPr/>
        </p:nvGrpSpPr>
        <p:grpSpPr>
          <a:xfrm rot="5400000">
            <a:off x="8748718" y="3421886"/>
            <a:ext cx="1882959" cy="4989279"/>
            <a:chOff x="2771175" y="2473050"/>
            <a:chExt cx="613475" cy="1625525"/>
          </a:xfrm>
        </p:grpSpPr>
        <p:sp>
          <p:nvSpPr>
            <p:cNvPr id="972" name="Google Shape;972;p21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21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4" name="Google Shape;974;p21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21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21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21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21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21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" name="Google Shape;981;p21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" name="Google Shape;982;p21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21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21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21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21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87" name="Google Shape;987;p21"/>
          <p:cNvGrpSpPr/>
          <p:nvPr/>
        </p:nvGrpSpPr>
        <p:grpSpPr>
          <a:xfrm rot="-5400000">
            <a:off x="1553151" y="-1578314"/>
            <a:ext cx="1882959" cy="4989279"/>
            <a:chOff x="2771175" y="2473050"/>
            <a:chExt cx="613475" cy="1625525"/>
          </a:xfrm>
        </p:grpSpPr>
        <p:sp>
          <p:nvSpPr>
            <p:cNvPr id="988" name="Google Shape;988;p21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21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21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21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21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3" name="Google Shape;993;p21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21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" name="Google Shape;995;p21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" name="Google Shape;996;p21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" name="Google Shape;997;p21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21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21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21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21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21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03" name="Google Shape;1003;p21"/>
          <p:cNvSpPr/>
          <p:nvPr/>
        </p:nvSpPr>
        <p:spPr>
          <a:xfrm>
            <a:off x="2724200" y="2157633"/>
            <a:ext cx="3083600" cy="142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4" name="Google Shape;1004;p21"/>
          <p:cNvSpPr/>
          <p:nvPr/>
        </p:nvSpPr>
        <p:spPr>
          <a:xfrm>
            <a:off x="8148400" y="2157813"/>
            <a:ext cx="3083600" cy="142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5" name="Google Shape;1005;p21"/>
          <p:cNvSpPr/>
          <p:nvPr/>
        </p:nvSpPr>
        <p:spPr>
          <a:xfrm>
            <a:off x="2724200" y="4384867"/>
            <a:ext cx="3083600" cy="142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6" name="Google Shape;1006;p21"/>
          <p:cNvSpPr/>
          <p:nvPr/>
        </p:nvSpPr>
        <p:spPr>
          <a:xfrm>
            <a:off x="8148400" y="4385047"/>
            <a:ext cx="3083600" cy="142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7" name="Google Shape;1007;p21"/>
          <p:cNvSpPr/>
          <p:nvPr/>
        </p:nvSpPr>
        <p:spPr>
          <a:xfrm>
            <a:off x="959985" y="2157467"/>
            <a:ext cx="1506400" cy="1426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8" name="Google Shape;1008;p21"/>
          <p:cNvSpPr/>
          <p:nvPr/>
        </p:nvSpPr>
        <p:spPr>
          <a:xfrm>
            <a:off x="959985" y="4375833"/>
            <a:ext cx="1506400" cy="1426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9" name="Google Shape;1009;p21"/>
          <p:cNvSpPr/>
          <p:nvPr/>
        </p:nvSpPr>
        <p:spPr>
          <a:xfrm>
            <a:off x="6384185" y="2157667"/>
            <a:ext cx="1506400" cy="1426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0" name="Google Shape;1010;p21"/>
          <p:cNvSpPr/>
          <p:nvPr/>
        </p:nvSpPr>
        <p:spPr>
          <a:xfrm>
            <a:off x="6384185" y="4376033"/>
            <a:ext cx="1506400" cy="1426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11" name="Google Shape;1011;p21"/>
          <p:cNvGrpSpPr/>
          <p:nvPr/>
        </p:nvGrpSpPr>
        <p:grpSpPr>
          <a:xfrm rot="-5400000">
            <a:off x="9646678" y="8011"/>
            <a:ext cx="2541973" cy="2511539"/>
            <a:chOff x="3884100" y="2447750"/>
            <a:chExt cx="843575" cy="833475"/>
          </a:xfrm>
        </p:grpSpPr>
        <p:sp>
          <p:nvSpPr>
            <p:cNvPr id="1012" name="Google Shape;1012;p21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21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4" name="Google Shape;1014;p21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21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6" name="Google Shape;1016;p21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21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21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21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0" name="Google Shape;1020;p21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1" name="Google Shape;1021;p21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2" name="Google Shape;1022;p21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21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4" name="Google Shape;1024;p21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5" name="Google Shape;1025;p21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6" name="Google Shape;1026;p21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7" name="Google Shape;1027;p21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8" name="Google Shape;1028;p21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21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21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21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32" name="Google Shape;1032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21"/>
          <p:cNvSpPr txBox="1">
            <a:spLocks noGrp="1"/>
          </p:cNvSpPr>
          <p:nvPr>
            <p:ph type="title" idx="2"/>
          </p:nvPr>
        </p:nvSpPr>
        <p:spPr>
          <a:xfrm>
            <a:off x="2947184" y="21576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034" name="Google Shape;1034;p21"/>
          <p:cNvSpPr txBox="1">
            <a:spLocks noGrp="1"/>
          </p:cNvSpPr>
          <p:nvPr>
            <p:ph type="subTitle" idx="1"/>
          </p:nvPr>
        </p:nvSpPr>
        <p:spPr>
          <a:xfrm>
            <a:off x="2947184" y="2677733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5" name="Google Shape;1035;p21"/>
          <p:cNvSpPr txBox="1">
            <a:spLocks noGrp="1"/>
          </p:cNvSpPr>
          <p:nvPr>
            <p:ph type="title" idx="3"/>
          </p:nvPr>
        </p:nvSpPr>
        <p:spPr>
          <a:xfrm>
            <a:off x="8371393" y="21578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036" name="Google Shape;1036;p21"/>
          <p:cNvSpPr txBox="1">
            <a:spLocks noGrp="1"/>
          </p:cNvSpPr>
          <p:nvPr>
            <p:ph type="subTitle" idx="4"/>
          </p:nvPr>
        </p:nvSpPr>
        <p:spPr>
          <a:xfrm>
            <a:off x="8371388" y="2677933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21"/>
          <p:cNvSpPr txBox="1">
            <a:spLocks noGrp="1"/>
          </p:cNvSpPr>
          <p:nvPr>
            <p:ph type="title" idx="5"/>
          </p:nvPr>
        </p:nvSpPr>
        <p:spPr>
          <a:xfrm>
            <a:off x="2947184" y="43949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038" name="Google Shape;1038;p21"/>
          <p:cNvSpPr txBox="1">
            <a:spLocks noGrp="1"/>
          </p:cNvSpPr>
          <p:nvPr>
            <p:ph type="subTitle" idx="6"/>
          </p:nvPr>
        </p:nvSpPr>
        <p:spPr>
          <a:xfrm>
            <a:off x="2947184" y="4915033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9" name="Google Shape;1039;p21"/>
          <p:cNvSpPr txBox="1">
            <a:spLocks noGrp="1"/>
          </p:cNvSpPr>
          <p:nvPr>
            <p:ph type="title" idx="7"/>
          </p:nvPr>
        </p:nvSpPr>
        <p:spPr>
          <a:xfrm>
            <a:off x="8371393" y="43951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040" name="Google Shape;1040;p21"/>
          <p:cNvSpPr txBox="1">
            <a:spLocks noGrp="1"/>
          </p:cNvSpPr>
          <p:nvPr>
            <p:ph type="subTitle" idx="8"/>
          </p:nvPr>
        </p:nvSpPr>
        <p:spPr>
          <a:xfrm>
            <a:off x="8371388" y="4915233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364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/>
          <p:nvPr/>
        </p:nvSpPr>
        <p:spPr>
          <a:xfrm>
            <a:off x="2306600" y="2912700"/>
            <a:ext cx="7578800" cy="2357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3"/>
          <p:cNvSpPr/>
          <p:nvPr/>
        </p:nvSpPr>
        <p:spPr>
          <a:xfrm>
            <a:off x="5169184" y="945367"/>
            <a:ext cx="1853600" cy="175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8" name="Google Shape;48;p3"/>
          <p:cNvGrpSpPr/>
          <p:nvPr/>
        </p:nvGrpSpPr>
        <p:grpSpPr>
          <a:xfrm flipH="1">
            <a:off x="197" y="-272"/>
            <a:ext cx="5764780" cy="6857909"/>
            <a:chOff x="5588175" y="1772375"/>
            <a:chExt cx="1282050" cy="1525200"/>
          </a:xfrm>
        </p:grpSpPr>
        <p:sp>
          <p:nvSpPr>
            <p:cNvPr id="49" name="Google Shape;49;p3"/>
            <p:cNvSpPr/>
            <p:nvPr/>
          </p:nvSpPr>
          <p:spPr>
            <a:xfrm>
              <a:off x="5588175" y="1772375"/>
              <a:ext cx="1282050" cy="1525200"/>
            </a:xfrm>
            <a:custGeom>
              <a:avLst/>
              <a:gdLst/>
              <a:ahLst/>
              <a:cxnLst/>
              <a:rect l="l" t="t" r="r" b="b"/>
              <a:pathLst>
                <a:path w="51282" h="61008" extrusionOk="0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5623000" y="1831900"/>
              <a:ext cx="1246625" cy="1465675"/>
            </a:xfrm>
            <a:custGeom>
              <a:avLst/>
              <a:gdLst/>
              <a:ahLst/>
              <a:cxnLst/>
              <a:rect l="l" t="t" r="r" b="b"/>
              <a:pathLst>
                <a:path w="49865" h="58627" extrusionOk="0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5662600" y="1892925"/>
              <a:ext cx="1207025" cy="1404350"/>
            </a:xfrm>
            <a:custGeom>
              <a:avLst/>
              <a:gdLst/>
              <a:ahLst/>
              <a:cxnLst/>
              <a:rect l="l" t="t" r="r" b="b"/>
              <a:pathLst>
                <a:path w="48281" h="56174" extrusionOk="0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5706350" y="1957800"/>
              <a:ext cx="1163275" cy="1339775"/>
            </a:xfrm>
            <a:custGeom>
              <a:avLst/>
              <a:gdLst/>
              <a:ahLst/>
              <a:cxnLst/>
              <a:rect l="l" t="t" r="r" b="b"/>
              <a:pathLst>
                <a:path w="46531" h="53591" extrusionOk="0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5756350" y="2024775"/>
              <a:ext cx="1113275" cy="1272500"/>
            </a:xfrm>
            <a:custGeom>
              <a:avLst/>
              <a:gdLst/>
              <a:ahLst/>
              <a:cxnLst/>
              <a:rect l="l" t="t" r="r" b="b"/>
              <a:pathLst>
                <a:path w="44531" h="50900" extrusionOk="0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5811125" y="2096825"/>
              <a:ext cx="1058500" cy="1200750"/>
            </a:xfrm>
            <a:custGeom>
              <a:avLst/>
              <a:gdLst/>
              <a:ahLst/>
              <a:cxnLst/>
              <a:rect l="l" t="t" r="r" b="b"/>
              <a:pathLst>
                <a:path w="42340" h="48030" extrusionOk="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872450" y="2175100"/>
              <a:ext cx="997475" cy="1121600"/>
            </a:xfrm>
            <a:custGeom>
              <a:avLst/>
              <a:gdLst/>
              <a:ahLst/>
              <a:cxnLst/>
              <a:rect l="l" t="t" r="r" b="b"/>
              <a:pathLst>
                <a:path w="39899" h="44864" extrusionOk="0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5941800" y="2266175"/>
              <a:ext cx="927825" cy="1031100"/>
            </a:xfrm>
            <a:custGeom>
              <a:avLst/>
              <a:gdLst/>
              <a:ahLst/>
              <a:cxnLst/>
              <a:rect l="l" t="t" r="r" b="b"/>
              <a:pathLst>
                <a:path w="37113" h="41244" extrusionOk="0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020075" y="2380775"/>
              <a:ext cx="849550" cy="916500"/>
            </a:xfrm>
            <a:custGeom>
              <a:avLst/>
              <a:gdLst/>
              <a:ahLst/>
              <a:cxnLst/>
              <a:rect l="l" t="t" r="r" b="b"/>
              <a:pathLst>
                <a:path w="33982" h="36660" extrusionOk="0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6109075" y="2537650"/>
              <a:ext cx="760550" cy="759625"/>
            </a:xfrm>
            <a:custGeom>
              <a:avLst/>
              <a:gdLst/>
              <a:ahLst/>
              <a:cxnLst/>
              <a:rect l="l" t="t" r="r" b="b"/>
              <a:pathLst>
                <a:path w="30422" h="30385" extrusionOk="0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206425" y="2686475"/>
              <a:ext cx="663200" cy="611100"/>
            </a:xfrm>
            <a:custGeom>
              <a:avLst/>
              <a:gdLst/>
              <a:ahLst/>
              <a:cxnLst/>
              <a:rect l="l" t="t" r="r" b="b"/>
              <a:pathLst>
                <a:path w="26528" h="24444" extrusionOk="0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308800" y="2795125"/>
              <a:ext cx="560825" cy="502150"/>
            </a:xfrm>
            <a:custGeom>
              <a:avLst/>
              <a:gdLst/>
              <a:ahLst/>
              <a:cxnLst/>
              <a:rect l="l" t="t" r="r" b="b"/>
              <a:pathLst>
                <a:path w="22433" h="20086" extrusionOk="0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408225" y="2881425"/>
              <a:ext cx="461100" cy="415850"/>
            </a:xfrm>
            <a:custGeom>
              <a:avLst/>
              <a:gdLst/>
              <a:ahLst/>
              <a:cxnLst/>
              <a:rect l="l" t="t" r="r" b="b"/>
              <a:pathLst>
                <a:path w="18444" h="16634" extrusionOk="0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499600" y="2955850"/>
              <a:ext cx="370025" cy="341725"/>
            </a:xfrm>
            <a:custGeom>
              <a:avLst/>
              <a:gdLst/>
              <a:ahLst/>
              <a:cxnLst/>
              <a:rect l="l" t="t" r="r" b="b"/>
              <a:pathLst>
                <a:path w="14801" h="13669" extrusionOk="0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581475" y="3021325"/>
              <a:ext cx="287850" cy="275950"/>
            </a:xfrm>
            <a:custGeom>
              <a:avLst/>
              <a:gdLst/>
              <a:ahLst/>
              <a:cxnLst/>
              <a:rect l="l" t="t" r="r" b="b"/>
              <a:pathLst>
                <a:path w="11514" h="11038" extrusionOk="0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652900" y="3082050"/>
              <a:ext cx="216125" cy="215525"/>
            </a:xfrm>
            <a:custGeom>
              <a:avLst/>
              <a:gdLst/>
              <a:ahLst/>
              <a:cxnLst/>
              <a:rect l="l" t="t" r="r" b="b"/>
              <a:pathLst>
                <a:path w="8645" h="8621" extrusionOk="0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16300" y="3138900"/>
              <a:ext cx="152725" cy="158375"/>
            </a:xfrm>
            <a:custGeom>
              <a:avLst/>
              <a:gdLst/>
              <a:ahLst/>
              <a:cxnLst/>
              <a:rect l="l" t="t" r="r" b="b"/>
              <a:pathLst>
                <a:path w="6109" h="6335" extrusionOk="0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72850" y="3193975"/>
              <a:ext cx="95875" cy="103600"/>
            </a:xfrm>
            <a:custGeom>
              <a:avLst/>
              <a:gdLst/>
              <a:ahLst/>
              <a:cxnLst/>
              <a:rect l="l" t="t" r="r" b="b"/>
              <a:pathLst>
                <a:path w="3835" h="4144" extrusionOk="0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23750" y="3246650"/>
              <a:ext cx="45575" cy="50925"/>
            </a:xfrm>
            <a:custGeom>
              <a:avLst/>
              <a:gdLst/>
              <a:ahLst/>
              <a:cxnLst/>
              <a:rect l="l" t="t" r="r" b="b"/>
              <a:pathLst>
                <a:path w="1823" h="2037" extrusionOk="0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68700" y="32973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9" name="Google Shape;69;p3"/>
          <p:cNvGrpSpPr/>
          <p:nvPr/>
        </p:nvGrpSpPr>
        <p:grpSpPr>
          <a:xfrm rot="10800000" flipH="1">
            <a:off x="6427230" y="-272"/>
            <a:ext cx="5764780" cy="6857909"/>
            <a:chOff x="5588175" y="1772375"/>
            <a:chExt cx="1282050" cy="1525200"/>
          </a:xfrm>
        </p:grpSpPr>
        <p:sp>
          <p:nvSpPr>
            <p:cNvPr id="70" name="Google Shape;70;p3"/>
            <p:cNvSpPr/>
            <p:nvPr/>
          </p:nvSpPr>
          <p:spPr>
            <a:xfrm>
              <a:off x="5588175" y="1772375"/>
              <a:ext cx="1282050" cy="1525200"/>
            </a:xfrm>
            <a:custGeom>
              <a:avLst/>
              <a:gdLst/>
              <a:ahLst/>
              <a:cxnLst/>
              <a:rect l="l" t="t" r="r" b="b"/>
              <a:pathLst>
                <a:path w="51282" h="61008" extrusionOk="0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623000" y="1831900"/>
              <a:ext cx="1246625" cy="1465675"/>
            </a:xfrm>
            <a:custGeom>
              <a:avLst/>
              <a:gdLst/>
              <a:ahLst/>
              <a:cxnLst/>
              <a:rect l="l" t="t" r="r" b="b"/>
              <a:pathLst>
                <a:path w="49865" h="58627" extrusionOk="0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662600" y="1892925"/>
              <a:ext cx="1207025" cy="1404350"/>
            </a:xfrm>
            <a:custGeom>
              <a:avLst/>
              <a:gdLst/>
              <a:ahLst/>
              <a:cxnLst/>
              <a:rect l="l" t="t" r="r" b="b"/>
              <a:pathLst>
                <a:path w="48281" h="56174" extrusionOk="0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5706350" y="1957800"/>
              <a:ext cx="1163275" cy="1339775"/>
            </a:xfrm>
            <a:custGeom>
              <a:avLst/>
              <a:gdLst/>
              <a:ahLst/>
              <a:cxnLst/>
              <a:rect l="l" t="t" r="r" b="b"/>
              <a:pathLst>
                <a:path w="46531" h="53591" extrusionOk="0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756350" y="2024775"/>
              <a:ext cx="1113275" cy="1272500"/>
            </a:xfrm>
            <a:custGeom>
              <a:avLst/>
              <a:gdLst/>
              <a:ahLst/>
              <a:cxnLst/>
              <a:rect l="l" t="t" r="r" b="b"/>
              <a:pathLst>
                <a:path w="44531" h="50900" extrusionOk="0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811125" y="2096825"/>
              <a:ext cx="1058500" cy="1200750"/>
            </a:xfrm>
            <a:custGeom>
              <a:avLst/>
              <a:gdLst/>
              <a:ahLst/>
              <a:cxnLst/>
              <a:rect l="l" t="t" r="r" b="b"/>
              <a:pathLst>
                <a:path w="42340" h="48030" extrusionOk="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872450" y="2175100"/>
              <a:ext cx="997475" cy="1121600"/>
            </a:xfrm>
            <a:custGeom>
              <a:avLst/>
              <a:gdLst/>
              <a:ahLst/>
              <a:cxnLst/>
              <a:rect l="l" t="t" r="r" b="b"/>
              <a:pathLst>
                <a:path w="39899" h="44864" extrusionOk="0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941800" y="2266175"/>
              <a:ext cx="927825" cy="1031100"/>
            </a:xfrm>
            <a:custGeom>
              <a:avLst/>
              <a:gdLst/>
              <a:ahLst/>
              <a:cxnLst/>
              <a:rect l="l" t="t" r="r" b="b"/>
              <a:pathLst>
                <a:path w="37113" h="41244" extrusionOk="0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6020075" y="2380775"/>
              <a:ext cx="849550" cy="916500"/>
            </a:xfrm>
            <a:custGeom>
              <a:avLst/>
              <a:gdLst/>
              <a:ahLst/>
              <a:cxnLst/>
              <a:rect l="l" t="t" r="r" b="b"/>
              <a:pathLst>
                <a:path w="33982" h="36660" extrusionOk="0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6109075" y="2537650"/>
              <a:ext cx="760550" cy="759625"/>
            </a:xfrm>
            <a:custGeom>
              <a:avLst/>
              <a:gdLst/>
              <a:ahLst/>
              <a:cxnLst/>
              <a:rect l="l" t="t" r="r" b="b"/>
              <a:pathLst>
                <a:path w="30422" h="30385" extrusionOk="0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6206425" y="2686475"/>
              <a:ext cx="663200" cy="611100"/>
            </a:xfrm>
            <a:custGeom>
              <a:avLst/>
              <a:gdLst/>
              <a:ahLst/>
              <a:cxnLst/>
              <a:rect l="l" t="t" r="r" b="b"/>
              <a:pathLst>
                <a:path w="26528" h="24444" extrusionOk="0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6308800" y="2795125"/>
              <a:ext cx="560825" cy="502150"/>
            </a:xfrm>
            <a:custGeom>
              <a:avLst/>
              <a:gdLst/>
              <a:ahLst/>
              <a:cxnLst/>
              <a:rect l="l" t="t" r="r" b="b"/>
              <a:pathLst>
                <a:path w="22433" h="20086" extrusionOk="0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6408225" y="2881425"/>
              <a:ext cx="461100" cy="415850"/>
            </a:xfrm>
            <a:custGeom>
              <a:avLst/>
              <a:gdLst/>
              <a:ahLst/>
              <a:cxnLst/>
              <a:rect l="l" t="t" r="r" b="b"/>
              <a:pathLst>
                <a:path w="18444" h="16634" extrusionOk="0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6499600" y="2955850"/>
              <a:ext cx="370025" cy="341725"/>
            </a:xfrm>
            <a:custGeom>
              <a:avLst/>
              <a:gdLst/>
              <a:ahLst/>
              <a:cxnLst/>
              <a:rect l="l" t="t" r="r" b="b"/>
              <a:pathLst>
                <a:path w="14801" h="13669" extrusionOk="0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581475" y="3021325"/>
              <a:ext cx="287850" cy="275950"/>
            </a:xfrm>
            <a:custGeom>
              <a:avLst/>
              <a:gdLst/>
              <a:ahLst/>
              <a:cxnLst/>
              <a:rect l="l" t="t" r="r" b="b"/>
              <a:pathLst>
                <a:path w="11514" h="11038" extrusionOk="0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6652900" y="3082050"/>
              <a:ext cx="216125" cy="215525"/>
            </a:xfrm>
            <a:custGeom>
              <a:avLst/>
              <a:gdLst/>
              <a:ahLst/>
              <a:cxnLst/>
              <a:rect l="l" t="t" r="r" b="b"/>
              <a:pathLst>
                <a:path w="8645" h="8621" extrusionOk="0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6716300" y="3138900"/>
              <a:ext cx="152725" cy="158375"/>
            </a:xfrm>
            <a:custGeom>
              <a:avLst/>
              <a:gdLst/>
              <a:ahLst/>
              <a:cxnLst/>
              <a:rect l="l" t="t" r="r" b="b"/>
              <a:pathLst>
                <a:path w="6109" h="6335" extrusionOk="0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772850" y="3193975"/>
              <a:ext cx="95875" cy="103600"/>
            </a:xfrm>
            <a:custGeom>
              <a:avLst/>
              <a:gdLst/>
              <a:ahLst/>
              <a:cxnLst/>
              <a:rect l="l" t="t" r="r" b="b"/>
              <a:pathLst>
                <a:path w="3835" h="4144" extrusionOk="0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823750" y="3246650"/>
              <a:ext cx="45575" cy="50925"/>
            </a:xfrm>
            <a:custGeom>
              <a:avLst/>
              <a:gdLst/>
              <a:ahLst/>
              <a:cxnLst/>
              <a:rect l="l" t="t" r="r" b="b"/>
              <a:pathLst>
                <a:path w="1823" h="2037" extrusionOk="0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868700" y="32973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0" name="Google Shape;90;p3"/>
          <p:cNvSpPr txBox="1">
            <a:spLocks noGrp="1"/>
          </p:cNvSpPr>
          <p:nvPr>
            <p:ph type="title"/>
          </p:nvPr>
        </p:nvSpPr>
        <p:spPr>
          <a:xfrm>
            <a:off x="2860184" y="3167633"/>
            <a:ext cx="64716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91" name="Google Shape;91;p3"/>
          <p:cNvSpPr txBox="1">
            <a:spLocks noGrp="1"/>
          </p:cNvSpPr>
          <p:nvPr>
            <p:ph type="title" idx="2" hasCustomPrompt="1"/>
          </p:nvPr>
        </p:nvSpPr>
        <p:spPr>
          <a:xfrm>
            <a:off x="5345784" y="1131439"/>
            <a:ext cx="1500400" cy="14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92" name="Google Shape;92;p3"/>
          <p:cNvSpPr txBox="1">
            <a:spLocks noGrp="1"/>
          </p:cNvSpPr>
          <p:nvPr>
            <p:ph type="subTitle" idx="1"/>
          </p:nvPr>
        </p:nvSpPr>
        <p:spPr>
          <a:xfrm>
            <a:off x="2860184" y="4386533"/>
            <a:ext cx="64716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626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2" name="Google Shape;1042;p22"/>
          <p:cNvGrpSpPr/>
          <p:nvPr/>
        </p:nvGrpSpPr>
        <p:grpSpPr>
          <a:xfrm flipH="1">
            <a:off x="-18451" y="53"/>
            <a:ext cx="2183644" cy="5786003"/>
            <a:chOff x="2771175" y="2473050"/>
            <a:chExt cx="613475" cy="1625525"/>
          </a:xfrm>
        </p:grpSpPr>
        <p:sp>
          <p:nvSpPr>
            <p:cNvPr id="1043" name="Google Shape;1043;p22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5" name="Google Shape;1055;p22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22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58" name="Google Shape;1058;p22"/>
          <p:cNvGrpSpPr/>
          <p:nvPr/>
        </p:nvGrpSpPr>
        <p:grpSpPr>
          <a:xfrm>
            <a:off x="10026682" y="53"/>
            <a:ext cx="2183644" cy="5786003"/>
            <a:chOff x="2771175" y="2473050"/>
            <a:chExt cx="613475" cy="1625525"/>
          </a:xfrm>
        </p:grpSpPr>
        <p:sp>
          <p:nvSpPr>
            <p:cNvPr id="1059" name="Google Shape;1059;p22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22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22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22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22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22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22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7" name="Google Shape;1067;p22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8" name="Google Shape;1068;p22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9" name="Google Shape;1069;p22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0" name="Google Shape;1070;p22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1" name="Google Shape;1071;p22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2" name="Google Shape;1072;p22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3" name="Google Shape;1073;p22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74" name="Google Shape;1074;p22"/>
          <p:cNvSpPr/>
          <p:nvPr/>
        </p:nvSpPr>
        <p:spPr>
          <a:xfrm>
            <a:off x="1277433" y="2816511"/>
            <a:ext cx="3029600" cy="887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5" name="Google Shape;1075;p22"/>
          <p:cNvSpPr/>
          <p:nvPr/>
        </p:nvSpPr>
        <p:spPr>
          <a:xfrm>
            <a:off x="4594233" y="2816511"/>
            <a:ext cx="3029600" cy="887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6" name="Google Shape;1076;p22"/>
          <p:cNvSpPr/>
          <p:nvPr/>
        </p:nvSpPr>
        <p:spPr>
          <a:xfrm>
            <a:off x="7911033" y="2816511"/>
            <a:ext cx="3029600" cy="887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7" name="Google Shape;1077;p22"/>
          <p:cNvSpPr/>
          <p:nvPr/>
        </p:nvSpPr>
        <p:spPr>
          <a:xfrm>
            <a:off x="1277433" y="5087644"/>
            <a:ext cx="3029600" cy="887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8" name="Google Shape;1078;p22"/>
          <p:cNvSpPr/>
          <p:nvPr/>
        </p:nvSpPr>
        <p:spPr>
          <a:xfrm>
            <a:off x="4594233" y="5087644"/>
            <a:ext cx="3029600" cy="887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9" name="Google Shape;1079;p22"/>
          <p:cNvSpPr/>
          <p:nvPr/>
        </p:nvSpPr>
        <p:spPr>
          <a:xfrm>
            <a:off x="7911033" y="5087644"/>
            <a:ext cx="3029600" cy="887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0" name="Google Shape;1080;p22"/>
          <p:cNvSpPr/>
          <p:nvPr/>
        </p:nvSpPr>
        <p:spPr>
          <a:xfrm>
            <a:off x="7884833" y="4168033"/>
            <a:ext cx="3029600" cy="703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1" name="Google Shape;1081;p22"/>
          <p:cNvSpPr/>
          <p:nvPr/>
        </p:nvSpPr>
        <p:spPr>
          <a:xfrm>
            <a:off x="4581133" y="4168033"/>
            <a:ext cx="3029600" cy="703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2" name="Google Shape;1082;p22"/>
          <p:cNvSpPr/>
          <p:nvPr/>
        </p:nvSpPr>
        <p:spPr>
          <a:xfrm>
            <a:off x="1277433" y="4168033"/>
            <a:ext cx="3029600" cy="703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3" name="Google Shape;1083;p22"/>
          <p:cNvSpPr/>
          <p:nvPr/>
        </p:nvSpPr>
        <p:spPr>
          <a:xfrm>
            <a:off x="7884833" y="1918367"/>
            <a:ext cx="3029600" cy="703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4" name="Google Shape;1084;p22"/>
          <p:cNvSpPr/>
          <p:nvPr/>
        </p:nvSpPr>
        <p:spPr>
          <a:xfrm>
            <a:off x="4581133" y="1918367"/>
            <a:ext cx="3029600" cy="703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5" name="Google Shape;1085;p22"/>
          <p:cNvSpPr/>
          <p:nvPr/>
        </p:nvSpPr>
        <p:spPr>
          <a:xfrm>
            <a:off x="1277433" y="1918367"/>
            <a:ext cx="3029600" cy="703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6" name="Google Shape;1086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7" name="Google Shape;1087;p22"/>
          <p:cNvSpPr txBox="1">
            <a:spLocks noGrp="1"/>
          </p:cNvSpPr>
          <p:nvPr>
            <p:ph type="title" idx="2"/>
          </p:nvPr>
        </p:nvSpPr>
        <p:spPr>
          <a:xfrm>
            <a:off x="1468233" y="19183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088" name="Google Shape;1088;p22"/>
          <p:cNvSpPr txBox="1">
            <a:spLocks noGrp="1"/>
          </p:cNvSpPr>
          <p:nvPr>
            <p:ph type="subTitle" idx="1"/>
          </p:nvPr>
        </p:nvSpPr>
        <p:spPr>
          <a:xfrm>
            <a:off x="1468233" y="2856767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9" name="Google Shape;1089;p22"/>
          <p:cNvSpPr txBox="1">
            <a:spLocks noGrp="1"/>
          </p:cNvSpPr>
          <p:nvPr>
            <p:ph type="title" idx="3"/>
          </p:nvPr>
        </p:nvSpPr>
        <p:spPr>
          <a:xfrm>
            <a:off x="4771935" y="19183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090" name="Google Shape;1090;p22"/>
          <p:cNvSpPr txBox="1">
            <a:spLocks noGrp="1"/>
          </p:cNvSpPr>
          <p:nvPr>
            <p:ph type="subTitle" idx="4"/>
          </p:nvPr>
        </p:nvSpPr>
        <p:spPr>
          <a:xfrm>
            <a:off x="4771935" y="2856767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1" name="Google Shape;1091;p22"/>
          <p:cNvSpPr txBox="1">
            <a:spLocks noGrp="1"/>
          </p:cNvSpPr>
          <p:nvPr>
            <p:ph type="title" idx="5"/>
          </p:nvPr>
        </p:nvSpPr>
        <p:spPr>
          <a:xfrm>
            <a:off x="1468233" y="4168033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092" name="Google Shape;1092;p22"/>
          <p:cNvSpPr txBox="1">
            <a:spLocks noGrp="1"/>
          </p:cNvSpPr>
          <p:nvPr>
            <p:ph type="subTitle" idx="6"/>
          </p:nvPr>
        </p:nvSpPr>
        <p:spPr>
          <a:xfrm>
            <a:off x="1468233" y="51064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3" name="Google Shape;1093;p22"/>
          <p:cNvSpPr txBox="1">
            <a:spLocks noGrp="1"/>
          </p:cNvSpPr>
          <p:nvPr>
            <p:ph type="title" idx="7"/>
          </p:nvPr>
        </p:nvSpPr>
        <p:spPr>
          <a:xfrm>
            <a:off x="4771935" y="4168033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094" name="Google Shape;1094;p22"/>
          <p:cNvSpPr txBox="1">
            <a:spLocks noGrp="1"/>
          </p:cNvSpPr>
          <p:nvPr>
            <p:ph type="subTitle" idx="8"/>
          </p:nvPr>
        </p:nvSpPr>
        <p:spPr>
          <a:xfrm>
            <a:off x="4771935" y="51064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5" name="Google Shape;1095;p22"/>
          <p:cNvSpPr txBox="1">
            <a:spLocks noGrp="1"/>
          </p:cNvSpPr>
          <p:nvPr>
            <p:ph type="title" idx="9"/>
          </p:nvPr>
        </p:nvSpPr>
        <p:spPr>
          <a:xfrm>
            <a:off x="8075636" y="19183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096" name="Google Shape;1096;p22"/>
          <p:cNvSpPr txBox="1">
            <a:spLocks noGrp="1"/>
          </p:cNvSpPr>
          <p:nvPr>
            <p:ph type="subTitle" idx="13"/>
          </p:nvPr>
        </p:nvSpPr>
        <p:spPr>
          <a:xfrm>
            <a:off x="8075636" y="2856767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7" name="Google Shape;1097;p22"/>
          <p:cNvSpPr txBox="1">
            <a:spLocks noGrp="1"/>
          </p:cNvSpPr>
          <p:nvPr>
            <p:ph type="title" idx="14"/>
          </p:nvPr>
        </p:nvSpPr>
        <p:spPr>
          <a:xfrm>
            <a:off x="8075636" y="4168033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098" name="Google Shape;1098;p22"/>
          <p:cNvSpPr txBox="1">
            <a:spLocks noGrp="1"/>
          </p:cNvSpPr>
          <p:nvPr>
            <p:ph type="subTitle" idx="15"/>
          </p:nvPr>
        </p:nvSpPr>
        <p:spPr>
          <a:xfrm>
            <a:off x="8075636" y="51064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191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23"/>
          <p:cNvSpPr/>
          <p:nvPr/>
        </p:nvSpPr>
        <p:spPr>
          <a:xfrm>
            <a:off x="4054100" y="5298800"/>
            <a:ext cx="4083600" cy="71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1" name="Google Shape;1101;p23"/>
          <p:cNvSpPr/>
          <p:nvPr/>
        </p:nvSpPr>
        <p:spPr>
          <a:xfrm>
            <a:off x="6265800" y="1944733"/>
            <a:ext cx="4083600" cy="982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2" name="Google Shape;1102;p23"/>
          <p:cNvSpPr/>
          <p:nvPr/>
        </p:nvSpPr>
        <p:spPr>
          <a:xfrm>
            <a:off x="6265784" y="3144703"/>
            <a:ext cx="4083600" cy="71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3" name="Google Shape;1103;p23"/>
          <p:cNvSpPr/>
          <p:nvPr/>
        </p:nvSpPr>
        <p:spPr>
          <a:xfrm>
            <a:off x="1842633" y="1944733"/>
            <a:ext cx="4083600" cy="982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4" name="Google Shape;1104;p23"/>
          <p:cNvSpPr/>
          <p:nvPr/>
        </p:nvSpPr>
        <p:spPr>
          <a:xfrm>
            <a:off x="1842617" y="3082803"/>
            <a:ext cx="4083600" cy="71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5" name="Google Shape;1105;p23"/>
          <p:cNvSpPr/>
          <p:nvPr/>
        </p:nvSpPr>
        <p:spPr>
          <a:xfrm>
            <a:off x="4054233" y="4160733"/>
            <a:ext cx="4083600" cy="982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06" name="Google Shape;1106;p23"/>
          <p:cNvGrpSpPr/>
          <p:nvPr/>
        </p:nvGrpSpPr>
        <p:grpSpPr>
          <a:xfrm>
            <a:off x="7923537" y="1782945"/>
            <a:ext cx="4268713" cy="5078305"/>
            <a:chOff x="5588175" y="1772375"/>
            <a:chExt cx="1282050" cy="1525200"/>
          </a:xfrm>
        </p:grpSpPr>
        <p:sp>
          <p:nvSpPr>
            <p:cNvPr id="1107" name="Google Shape;1107;p23"/>
            <p:cNvSpPr/>
            <p:nvPr/>
          </p:nvSpPr>
          <p:spPr>
            <a:xfrm>
              <a:off x="5588175" y="1772375"/>
              <a:ext cx="1282050" cy="1525200"/>
            </a:xfrm>
            <a:custGeom>
              <a:avLst/>
              <a:gdLst/>
              <a:ahLst/>
              <a:cxnLst/>
              <a:rect l="l" t="t" r="r" b="b"/>
              <a:pathLst>
                <a:path w="51282" h="61008" extrusionOk="0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8" name="Google Shape;1108;p23"/>
            <p:cNvSpPr/>
            <p:nvPr/>
          </p:nvSpPr>
          <p:spPr>
            <a:xfrm>
              <a:off x="5623000" y="1831900"/>
              <a:ext cx="1246625" cy="1465675"/>
            </a:xfrm>
            <a:custGeom>
              <a:avLst/>
              <a:gdLst/>
              <a:ahLst/>
              <a:cxnLst/>
              <a:rect l="l" t="t" r="r" b="b"/>
              <a:pathLst>
                <a:path w="49865" h="58627" extrusionOk="0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23"/>
            <p:cNvSpPr/>
            <p:nvPr/>
          </p:nvSpPr>
          <p:spPr>
            <a:xfrm>
              <a:off x="5662600" y="1892925"/>
              <a:ext cx="1207025" cy="1404350"/>
            </a:xfrm>
            <a:custGeom>
              <a:avLst/>
              <a:gdLst/>
              <a:ahLst/>
              <a:cxnLst/>
              <a:rect l="l" t="t" r="r" b="b"/>
              <a:pathLst>
                <a:path w="48281" h="56174" extrusionOk="0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23"/>
            <p:cNvSpPr/>
            <p:nvPr/>
          </p:nvSpPr>
          <p:spPr>
            <a:xfrm>
              <a:off x="5706350" y="1957800"/>
              <a:ext cx="1163275" cy="1339775"/>
            </a:xfrm>
            <a:custGeom>
              <a:avLst/>
              <a:gdLst/>
              <a:ahLst/>
              <a:cxnLst/>
              <a:rect l="l" t="t" r="r" b="b"/>
              <a:pathLst>
                <a:path w="46531" h="53591" extrusionOk="0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5756350" y="2024775"/>
              <a:ext cx="1113275" cy="1272500"/>
            </a:xfrm>
            <a:custGeom>
              <a:avLst/>
              <a:gdLst/>
              <a:ahLst/>
              <a:cxnLst/>
              <a:rect l="l" t="t" r="r" b="b"/>
              <a:pathLst>
                <a:path w="44531" h="50900" extrusionOk="0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5811125" y="2096825"/>
              <a:ext cx="1058500" cy="1200750"/>
            </a:xfrm>
            <a:custGeom>
              <a:avLst/>
              <a:gdLst/>
              <a:ahLst/>
              <a:cxnLst/>
              <a:rect l="l" t="t" r="r" b="b"/>
              <a:pathLst>
                <a:path w="42340" h="48030" extrusionOk="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23"/>
            <p:cNvSpPr/>
            <p:nvPr/>
          </p:nvSpPr>
          <p:spPr>
            <a:xfrm>
              <a:off x="5872450" y="2175100"/>
              <a:ext cx="997475" cy="1121600"/>
            </a:xfrm>
            <a:custGeom>
              <a:avLst/>
              <a:gdLst/>
              <a:ahLst/>
              <a:cxnLst/>
              <a:rect l="l" t="t" r="r" b="b"/>
              <a:pathLst>
                <a:path w="39899" h="44864" extrusionOk="0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23"/>
            <p:cNvSpPr/>
            <p:nvPr/>
          </p:nvSpPr>
          <p:spPr>
            <a:xfrm>
              <a:off x="5941800" y="2266175"/>
              <a:ext cx="927825" cy="1031100"/>
            </a:xfrm>
            <a:custGeom>
              <a:avLst/>
              <a:gdLst/>
              <a:ahLst/>
              <a:cxnLst/>
              <a:rect l="l" t="t" r="r" b="b"/>
              <a:pathLst>
                <a:path w="37113" h="41244" extrusionOk="0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5" name="Google Shape;1115;p23"/>
            <p:cNvSpPr/>
            <p:nvPr/>
          </p:nvSpPr>
          <p:spPr>
            <a:xfrm>
              <a:off x="6020075" y="2380775"/>
              <a:ext cx="849550" cy="916500"/>
            </a:xfrm>
            <a:custGeom>
              <a:avLst/>
              <a:gdLst/>
              <a:ahLst/>
              <a:cxnLst/>
              <a:rect l="l" t="t" r="r" b="b"/>
              <a:pathLst>
                <a:path w="33982" h="36660" extrusionOk="0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6" name="Google Shape;1116;p23"/>
            <p:cNvSpPr/>
            <p:nvPr/>
          </p:nvSpPr>
          <p:spPr>
            <a:xfrm>
              <a:off x="6109075" y="2537650"/>
              <a:ext cx="760550" cy="759625"/>
            </a:xfrm>
            <a:custGeom>
              <a:avLst/>
              <a:gdLst/>
              <a:ahLst/>
              <a:cxnLst/>
              <a:rect l="l" t="t" r="r" b="b"/>
              <a:pathLst>
                <a:path w="30422" h="30385" extrusionOk="0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6206425" y="2686475"/>
              <a:ext cx="663200" cy="611100"/>
            </a:xfrm>
            <a:custGeom>
              <a:avLst/>
              <a:gdLst/>
              <a:ahLst/>
              <a:cxnLst/>
              <a:rect l="l" t="t" r="r" b="b"/>
              <a:pathLst>
                <a:path w="26528" h="24444" extrusionOk="0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6308800" y="2795125"/>
              <a:ext cx="560825" cy="502150"/>
            </a:xfrm>
            <a:custGeom>
              <a:avLst/>
              <a:gdLst/>
              <a:ahLst/>
              <a:cxnLst/>
              <a:rect l="l" t="t" r="r" b="b"/>
              <a:pathLst>
                <a:path w="22433" h="20086" extrusionOk="0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6408225" y="2881425"/>
              <a:ext cx="461100" cy="415850"/>
            </a:xfrm>
            <a:custGeom>
              <a:avLst/>
              <a:gdLst/>
              <a:ahLst/>
              <a:cxnLst/>
              <a:rect l="l" t="t" r="r" b="b"/>
              <a:pathLst>
                <a:path w="18444" h="16634" extrusionOk="0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6499600" y="2955850"/>
              <a:ext cx="370025" cy="341725"/>
            </a:xfrm>
            <a:custGeom>
              <a:avLst/>
              <a:gdLst/>
              <a:ahLst/>
              <a:cxnLst/>
              <a:rect l="l" t="t" r="r" b="b"/>
              <a:pathLst>
                <a:path w="14801" h="13669" extrusionOk="0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6581475" y="3021325"/>
              <a:ext cx="287850" cy="275950"/>
            </a:xfrm>
            <a:custGeom>
              <a:avLst/>
              <a:gdLst/>
              <a:ahLst/>
              <a:cxnLst/>
              <a:rect l="l" t="t" r="r" b="b"/>
              <a:pathLst>
                <a:path w="11514" h="11038" extrusionOk="0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6652900" y="3082050"/>
              <a:ext cx="216125" cy="215525"/>
            </a:xfrm>
            <a:custGeom>
              <a:avLst/>
              <a:gdLst/>
              <a:ahLst/>
              <a:cxnLst/>
              <a:rect l="l" t="t" r="r" b="b"/>
              <a:pathLst>
                <a:path w="8645" h="8621" extrusionOk="0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6716300" y="3138900"/>
              <a:ext cx="152725" cy="158375"/>
            </a:xfrm>
            <a:custGeom>
              <a:avLst/>
              <a:gdLst/>
              <a:ahLst/>
              <a:cxnLst/>
              <a:rect l="l" t="t" r="r" b="b"/>
              <a:pathLst>
                <a:path w="6109" h="6335" extrusionOk="0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6772850" y="3193975"/>
              <a:ext cx="95875" cy="103600"/>
            </a:xfrm>
            <a:custGeom>
              <a:avLst/>
              <a:gdLst/>
              <a:ahLst/>
              <a:cxnLst/>
              <a:rect l="l" t="t" r="r" b="b"/>
              <a:pathLst>
                <a:path w="3835" h="4144" extrusionOk="0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5" name="Google Shape;1125;p23"/>
            <p:cNvSpPr/>
            <p:nvPr/>
          </p:nvSpPr>
          <p:spPr>
            <a:xfrm>
              <a:off x="6823750" y="3246650"/>
              <a:ext cx="45575" cy="50925"/>
            </a:xfrm>
            <a:custGeom>
              <a:avLst/>
              <a:gdLst/>
              <a:ahLst/>
              <a:cxnLst/>
              <a:rect l="l" t="t" r="r" b="b"/>
              <a:pathLst>
                <a:path w="1823" h="2037" extrusionOk="0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6" name="Google Shape;1126;p23"/>
            <p:cNvSpPr/>
            <p:nvPr/>
          </p:nvSpPr>
          <p:spPr>
            <a:xfrm>
              <a:off x="6868700" y="32973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7" name="Google Shape;1127;p23"/>
          <p:cNvGrpSpPr/>
          <p:nvPr/>
        </p:nvGrpSpPr>
        <p:grpSpPr>
          <a:xfrm flipH="1">
            <a:off x="4" y="1782945"/>
            <a:ext cx="4268713" cy="5078305"/>
            <a:chOff x="5588175" y="1772375"/>
            <a:chExt cx="1282050" cy="1525200"/>
          </a:xfrm>
        </p:grpSpPr>
        <p:sp>
          <p:nvSpPr>
            <p:cNvPr id="1128" name="Google Shape;1128;p23"/>
            <p:cNvSpPr/>
            <p:nvPr/>
          </p:nvSpPr>
          <p:spPr>
            <a:xfrm>
              <a:off x="5588175" y="1772375"/>
              <a:ext cx="1282050" cy="1525200"/>
            </a:xfrm>
            <a:custGeom>
              <a:avLst/>
              <a:gdLst/>
              <a:ahLst/>
              <a:cxnLst/>
              <a:rect l="l" t="t" r="r" b="b"/>
              <a:pathLst>
                <a:path w="51282" h="61008" extrusionOk="0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9" name="Google Shape;1129;p23"/>
            <p:cNvSpPr/>
            <p:nvPr/>
          </p:nvSpPr>
          <p:spPr>
            <a:xfrm>
              <a:off x="5623000" y="1831900"/>
              <a:ext cx="1246625" cy="1465675"/>
            </a:xfrm>
            <a:custGeom>
              <a:avLst/>
              <a:gdLst/>
              <a:ahLst/>
              <a:cxnLst/>
              <a:rect l="l" t="t" r="r" b="b"/>
              <a:pathLst>
                <a:path w="49865" h="58627" extrusionOk="0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0" name="Google Shape;1130;p23"/>
            <p:cNvSpPr/>
            <p:nvPr/>
          </p:nvSpPr>
          <p:spPr>
            <a:xfrm>
              <a:off x="5662600" y="1892925"/>
              <a:ext cx="1207025" cy="1404350"/>
            </a:xfrm>
            <a:custGeom>
              <a:avLst/>
              <a:gdLst/>
              <a:ahLst/>
              <a:cxnLst/>
              <a:rect l="l" t="t" r="r" b="b"/>
              <a:pathLst>
                <a:path w="48281" h="56174" extrusionOk="0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23"/>
            <p:cNvSpPr/>
            <p:nvPr/>
          </p:nvSpPr>
          <p:spPr>
            <a:xfrm>
              <a:off x="5706350" y="1957800"/>
              <a:ext cx="1163275" cy="1339775"/>
            </a:xfrm>
            <a:custGeom>
              <a:avLst/>
              <a:gdLst/>
              <a:ahLst/>
              <a:cxnLst/>
              <a:rect l="l" t="t" r="r" b="b"/>
              <a:pathLst>
                <a:path w="46531" h="53591" extrusionOk="0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2" name="Google Shape;1132;p23"/>
            <p:cNvSpPr/>
            <p:nvPr/>
          </p:nvSpPr>
          <p:spPr>
            <a:xfrm>
              <a:off x="5756350" y="2024775"/>
              <a:ext cx="1113275" cy="1272500"/>
            </a:xfrm>
            <a:custGeom>
              <a:avLst/>
              <a:gdLst/>
              <a:ahLst/>
              <a:cxnLst/>
              <a:rect l="l" t="t" r="r" b="b"/>
              <a:pathLst>
                <a:path w="44531" h="50900" extrusionOk="0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3" name="Google Shape;1133;p23"/>
            <p:cNvSpPr/>
            <p:nvPr/>
          </p:nvSpPr>
          <p:spPr>
            <a:xfrm>
              <a:off x="5811125" y="2096825"/>
              <a:ext cx="1058500" cy="1200750"/>
            </a:xfrm>
            <a:custGeom>
              <a:avLst/>
              <a:gdLst/>
              <a:ahLst/>
              <a:cxnLst/>
              <a:rect l="l" t="t" r="r" b="b"/>
              <a:pathLst>
                <a:path w="42340" h="48030" extrusionOk="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4" name="Google Shape;1134;p23"/>
            <p:cNvSpPr/>
            <p:nvPr/>
          </p:nvSpPr>
          <p:spPr>
            <a:xfrm>
              <a:off x="5872450" y="2175100"/>
              <a:ext cx="997475" cy="1121600"/>
            </a:xfrm>
            <a:custGeom>
              <a:avLst/>
              <a:gdLst/>
              <a:ahLst/>
              <a:cxnLst/>
              <a:rect l="l" t="t" r="r" b="b"/>
              <a:pathLst>
                <a:path w="39899" h="44864" extrusionOk="0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5" name="Google Shape;1135;p23"/>
            <p:cNvSpPr/>
            <p:nvPr/>
          </p:nvSpPr>
          <p:spPr>
            <a:xfrm>
              <a:off x="5941800" y="2266175"/>
              <a:ext cx="927825" cy="1031100"/>
            </a:xfrm>
            <a:custGeom>
              <a:avLst/>
              <a:gdLst/>
              <a:ahLst/>
              <a:cxnLst/>
              <a:rect l="l" t="t" r="r" b="b"/>
              <a:pathLst>
                <a:path w="37113" h="41244" extrusionOk="0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6" name="Google Shape;1136;p23"/>
            <p:cNvSpPr/>
            <p:nvPr/>
          </p:nvSpPr>
          <p:spPr>
            <a:xfrm>
              <a:off x="6020075" y="2380775"/>
              <a:ext cx="849550" cy="916500"/>
            </a:xfrm>
            <a:custGeom>
              <a:avLst/>
              <a:gdLst/>
              <a:ahLst/>
              <a:cxnLst/>
              <a:rect l="l" t="t" r="r" b="b"/>
              <a:pathLst>
                <a:path w="33982" h="36660" extrusionOk="0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7" name="Google Shape;1137;p23"/>
            <p:cNvSpPr/>
            <p:nvPr/>
          </p:nvSpPr>
          <p:spPr>
            <a:xfrm>
              <a:off x="6109075" y="2537650"/>
              <a:ext cx="760550" cy="759625"/>
            </a:xfrm>
            <a:custGeom>
              <a:avLst/>
              <a:gdLst/>
              <a:ahLst/>
              <a:cxnLst/>
              <a:rect l="l" t="t" r="r" b="b"/>
              <a:pathLst>
                <a:path w="30422" h="30385" extrusionOk="0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8" name="Google Shape;1138;p23"/>
            <p:cNvSpPr/>
            <p:nvPr/>
          </p:nvSpPr>
          <p:spPr>
            <a:xfrm>
              <a:off x="6206425" y="2686475"/>
              <a:ext cx="663200" cy="611100"/>
            </a:xfrm>
            <a:custGeom>
              <a:avLst/>
              <a:gdLst/>
              <a:ahLst/>
              <a:cxnLst/>
              <a:rect l="l" t="t" r="r" b="b"/>
              <a:pathLst>
                <a:path w="26528" h="24444" extrusionOk="0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9" name="Google Shape;1139;p23"/>
            <p:cNvSpPr/>
            <p:nvPr/>
          </p:nvSpPr>
          <p:spPr>
            <a:xfrm>
              <a:off x="6308800" y="2795125"/>
              <a:ext cx="560825" cy="502150"/>
            </a:xfrm>
            <a:custGeom>
              <a:avLst/>
              <a:gdLst/>
              <a:ahLst/>
              <a:cxnLst/>
              <a:rect l="l" t="t" r="r" b="b"/>
              <a:pathLst>
                <a:path w="22433" h="20086" extrusionOk="0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0" name="Google Shape;1140;p23"/>
            <p:cNvSpPr/>
            <p:nvPr/>
          </p:nvSpPr>
          <p:spPr>
            <a:xfrm>
              <a:off x="6408225" y="2881425"/>
              <a:ext cx="461100" cy="415850"/>
            </a:xfrm>
            <a:custGeom>
              <a:avLst/>
              <a:gdLst/>
              <a:ahLst/>
              <a:cxnLst/>
              <a:rect l="l" t="t" r="r" b="b"/>
              <a:pathLst>
                <a:path w="18444" h="16634" extrusionOk="0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1" name="Google Shape;1141;p23"/>
            <p:cNvSpPr/>
            <p:nvPr/>
          </p:nvSpPr>
          <p:spPr>
            <a:xfrm>
              <a:off x="6499600" y="2955850"/>
              <a:ext cx="370025" cy="341725"/>
            </a:xfrm>
            <a:custGeom>
              <a:avLst/>
              <a:gdLst/>
              <a:ahLst/>
              <a:cxnLst/>
              <a:rect l="l" t="t" r="r" b="b"/>
              <a:pathLst>
                <a:path w="14801" h="13669" extrusionOk="0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2" name="Google Shape;1142;p23"/>
            <p:cNvSpPr/>
            <p:nvPr/>
          </p:nvSpPr>
          <p:spPr>
            <a:xfrm>
              <a:off x="6581475" y="3021325"/>
              <a:ext cx="287850" cy="275950"/>
            </a:xfrm>
            <a:custGeom>
              <a:avLst/>
              <a:gdLst/>
              <a:ahLst/>
              <a:cxnLst/>
              <a:rect l="l" t="t" r="r" b="b"/>
              <a:pathLst>
                <a:path w="11514" h="11038" extrusionOk="0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3" name="Google Shape;1143;p23"/>
            <p:cNvSpPr/>
            <p:nvPr/>
          </p:nvSpPr>
          <p:spPr>
            <a:xfrm>
              <a:off x="6652900" y="3082050"/>
              <a:ext cx="216125" cy="215525"/>
            </a:xfrm>
            <a:custGeom>
              <a:avLst/>
              <a:gdLst/>
              <a:ahLst/>
              <a:cxnLst/>
              <a:rect l="l" t="t" r="r" b="b"/>
              <a:pathLst>
                <a:path w="8645" h="8621" extrusionOk="0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6716300" y="3138900"/>
              <a:ext cx="152725" cy="158375"/>
            </a:xfrm>
            <a:custGeom>
              <a:avLst/>
              <a:gdLst/>
              <a:ahLst/>
              <a:cxnLst/>
              <a:rect l="l" t="t" r="r" b="b"/>
              <a:pathLst>
                <a:path w="6109" h="6335" extrusionOk="0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6772850" y="3193975"/>
              <a:ext cx="95875" cy="103600"/>
            </a:xfrm>
            <a:custGeom>
              <a:avLst/>
              <a:gdLst/>
              <a:ahLst/>
              <a:cxnLst/>
              <a:rect l="l" t="t" r="r" b="b"/>
              <a:pathLst>
                <a:path w="3835" h="4144" extrusionOk="0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6823750" y="3246650"/>
              <a:ext cx="45575" cy="50925"/>
            </a:xfrm>
            <a:custGeom>
              <a:avLst/>
              <a:gdLst/>
              <a:ahLst/>
              <a:cxnLst/>
              <a:rect l="l" t="t" r="r" b="b"/>
              <a:pathLst>
                <a:path w="1823" h="2037" extrusionOk="0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6868700" y="32973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48" name="Google Shape;1148;p23"/>
          <p:cNvSpPr txBox="1">
            <a:spLocks noGrp="1"/>
          </p:cNvSpPr>
          <p:nvPr>
            <p:ph type="title" hasCustomPrompt="1"/>
          </p:nvPr>
        </p:nvSpPr>
        <p:spPr>
          <a:xfrm>
            <a:off x="1842633" y="2039997"/>
            <a:ext cx="4083600" cy="8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149" name="Google Shape;1149;p23"/>
          <p:cNvSpPr txBox="1">
            <a:spLocks noGrp="1"/>
          </p:cNvSpPr>
          <p:nvPr>
            <p:ph type="subTitle" idx="1"/>
          </p:nvPr>
        </p:nvSpPr>
        <p:spPr>
          <a:xfrm>
            <a:off x="1842617" y="3137184"/>
            <a:ext cx="4083600" cy="5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50" name="Google Shape;1150;p23"/>
          <p:cNvSpPr txBox="1">
            <a:spLocks noGrp="1"/>
          </p:cNvSpPr>
          <p:nvPr>
            <p:ph type="title" idx="2" hasCustomPrompt="1"/>
          </p:nvPr>
        </p:nvSpPr>
        <p:spPr>
          <a:xfrm>
            <a:off x="6265800" y="2039997"/>
            <a:ext cx="4083600" cy="8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151" name="Google Shape;1151;p23"/>
          <p:cNvSpPr txBox="1">
            <a:spLocks noGrp="1"/>
          </p:cNvSpPr>
          <p:nvPr>
            <p:ph type="subTitle" idx="3"/>
          </p:nvPr>
        </p:nvSpPr>
        <p:spPr>
          <a:xfrm>
            <a:off x="6265784" y="3184329"/>
            <a:ext cx="4083600" cy="5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52" name="Google Shape;1152;p23"/>
          <p:cNvSpPr txBox="1">
            <a:spLocks noGrp="1"/>
          </p:cNvSpPr>
          <p:nvPr>
            <p:ph type="title" idx="4" hasCustomPrompt="1"/>
          </p:nvPr>
        </p:nvSpPr>
        <p:spPr>
          <a:xfrm>
            <a:off x="4054233" y="4233767"/>
            <a:ext cx="4083600" cy="8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153" name="Google Shape;1153;p23"/>
          <p:cNvSpPr txBox="1">
            <a:spLocks noGrp="1"/>
          </p:cNvSpPr>
          <p:nvPr>
            <p:ph type="subTitle" idx="5"/>
          </p:nvPr>
        </p:nvSpPr>
        <p:spPr>
          <a:xfrm>
            <a:off x="4054233" y="5402600"/>
            <a:ext cx="4083600" cy="5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54" name="Google Shape;1154;p23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552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24"/>
          <p:cNvSpPr/>
          <p:nvPr/>
        </p:nvSpPr>
        <p:spPr>
          <a:xfrm>
            <a:off x="2561900" y="1739133"/>
            <a:ext cx="7068000" cy="3768400"/>
          </a:xfrm>
          <a:prstGeom prst="roundRect">
            <a:avLst>
              <a:gd name="adj" fmla="val 6183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7" name="Google Shape;1157;p24"/>
          <p:cNvSpPr/>
          <p:nvPr/>
        </p:nvSpPr>
        <p:spPr>
          <a:xfrm>
            <a:off x="2561900" y="5666200"/>
            <a:ext cx="7068000" cy="703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58" name="Google Shape;1158;p24"/>
          <p:cNvGrpSpPr/>
          <p:nvPr/>
        </p:nvGrpSpPr>
        <p:grpSpPr>
          <a:xfrm>
            <a:off x="9603852" y="-28"/>
            <a:ext cx="2588211" cy="6857981"/>
            <a:chOff x="2771175" y="2473050"/>
            <a:chExt cx="613475" cy="1625525"/>
          </a:xfrm>
        </p:grpSpPr>
        <p:sp>
          <p:nvSpPr>
            <p:cNvPr id="1159" name="Google Shape;1159;p24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1" name="Google Shape;1161;p24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2" name="Google Shape;1162;p24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24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4" name="Google Shape;1164;p24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5" name="Google Shape;1165;p24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74" name="Google Shape;1174;p24"/>
          <p:cNvGrpSpPr/>
          <p:nvPr/>
        </p:nvGrpSpPr>
        <p:grpSpPr>
          <a:xfrm flipH="1">
            <a:off x="-82" y="-28"/>
            <a:ext cx="2588211" cy="6857981"/>
            <a:chOff x="2771175" y="2473050"/>
            <a:chExt cx="613475" cy="1625525"/>
          </a:xfrm>
        </p:grpSpPr>
        <p:sp>
          <p:nvSpPr>
            <p:cNvPr id="1175" name="Google Shape;1175;p24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9" name="Google Shape;1179;p24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0" name="Google Shape;1180;p24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1" name="Google Shape;1181;p24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2" name="Google Shape;1182;p24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3" name="Google Shape;1183;p24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4" name="Google Shape;1184;p24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5" name="Google Shape;1185;p24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6" name="Google Shape;1186;p24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7" name="Google Shape;1187;p24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8" name="Google Shape;1188;p24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90" name="Google Shape;1190;p24"/>
          <p:cNvSpPr txBox="1">
            <a:spLocks noGrp="1"/>
          </p:cNvSpPr>
          <p:nvPr>
            <p:ph type="subTitle" idx="1"/>
          </p:nvPr>
        </p:nvSpPr>
        <p:spPr>
          <a:xfrm>
            <a:off x="3806200" y="1820033"/>
            <a:ext cx="45796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1" name="Google Shape;1191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  <p:sp>
        <p:nvSpPr>
          <p:cNvPr id="1192" name="Google Shape;1192;p24"/>
          <p:cNvSpPr txBox="1"/>
          <p:nvPr/>
        </p:nvSpPr>
        <p:spPr>
          <a:xfrm>
            <a:off x="2950200" y="4554351"/>
            <a:ext cx="6291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6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6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18531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4" name="Google Shape;1194;p25"/>
          <p:cNvGrpSpPr/>
          <p:nvPr/>
        </p:nvGrpSpPr>
        <p:grpSpPr>
          <a:xfrm flipH="1">
            <a:off x="-15196" y="4588811"/>
            <a:ext cx="2854091" cy="2269203"/>
            <a:chOff x="5005075" y="2239400"/>
            <a:chExt cx="749525" cy="595925"/>
          </a:xfrm>
        </p:grpSpPr>
        <p:sp>
          <p:nvSpPr>
            <p:cNvPr id="1195" name="Google Shape;1195;p25"/>
            <p:cNvSpPr/>
            <p:nvPr/>
          </p:nvSpPr>
          <p:spPr>
            <a:xfrm>
              <a:off x="5005075" y="2239400"/>
              <a:ext cx="748925" cy="595925"/>
            </a:xfrm>
            <a:custGeom>
              <a:avLst/>
              <a:gdLst/>
              <a:ahLst/>
              <a:cxnLst/>
              <a:rect l="l" t="t" r="r" b="b"/>
              <a:pathLst>
                <a:path w="29957" h="23837" extrusionOk="0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25"/>
            <p:cNvSpPr/>
            <p:nvPr/>
          </p:nvSpPr>
          <p:spPr>
            <a:xfrm>
              <a:off x="5043775" y="2286125"/>
              <a:ext cx="710825" cy="549200"/>
            </a:xfrm>
            <a:custGeom>
              <a:avLst/>
              <a:gdLst/>
              <a:ahLst/>
              <a:cxnLst/>
              <a:rect l="l" t="t" r="r" b="b"/>
              <a:pathLst>
                <a:path w="28433" h="21968" extrusionOk="0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25"/>
            <p:cNvSpPr/>
            <p:nvPr/>
          </p:nvSpPr>
          <p:spPr>
            <a:xfrm>
              <a:off x="5082175" y="2323325"/>
              <a:ext cx="671525" cy="512000"/>
            </a:xfrm>
            <a:custGeom>
              <a:avLst/>
              <a:gdLst/>
              <a:ahLst/>
              <a:cxnLst/>
              <a:rect l="l" t="t" r="r" b="b"/>
              <a:pathLst>
                <a:path w="26861" h="20480" extrusionOk="0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25"/>
            <p:cNvSpPr/>
            <p:nvPr/>
          </p:nvSpPr>
          <p:spPr>
            <a:xfrm>
              <a:off x="5121175" y="2355475"/>
              <a:ext cx="632825" cy="479850"/>
            </a:xfrm>
            <a:custGeom>
              <a:avLst/>
              <a:gdLst/>
              <a:ahLst/>
              <a:cxnLst/>
              <a:rect l="l" t="t" r="r" b="b"/>
              <a:pathLst>
                <a:path w="25313" h="19194" extrusionOk="0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5160150" y="2382575"/>
              <a:ext cx="594150" cy="452750"/>
            </a:xfrm>
            <a:custGeom>
              <a:avLst/>
              <a:gdLst/>
              <a:ahLst/>
              <a:cxnLst/>
              <a:rect l="l" t="t" r="r" b="b"/>
              <a:pathLst>
                <a:path w="23766" h="18110" extrusionOk="0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0" name="Google Shape;1200;p25"/>
            <p:cNvSpPr/>
            <p:nvPr/>
          </p:nvSpPr>
          <p:spPr>
            <a:xfrm>
              <a:off x="5198850" y="2407575"/>
              <a:ext cx="555150" cy="427750"/>
            </a:xfrm>
            <a:custGeom>
              <a:avLst/>
              <a:gdLst/>
              <a:ahLst/>
              <a:cxnLst/>
              <a:rect l="l" t="t" r="r" b="b"/>
              <a:pathLst>
                <a:path w="22206" h="17110" extrusionOk="0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1" name="Google Shape;1201;p25"/>
            <p:cNvSpPr/>
            <p:nvPr/>
          </p:nvSpPr>
          <p:spPr>
            <a:xfrm>
              <a:off x="5238450" y="2429900"/>
              <a:ext cx="515550" cy="405425"/>
            </a:xfrm>
            <a:custGeom>
              <a:avLst/>
              <a:gdLst/>
              <a:ahLst/>
              <a:cxnLst/>
              <a:rect l="l" t="t" r="r" b="b"/>
              <a:pathLst>
                <a:path w="20622" h="16217" extrusionOk="0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2" name="Google Shape;1202;p25"/>
            <p:cNvSpPr/>
            <p:nvPr/>
          </p:nvSpPr>
          <p:spPr>
            <a:xfrm>
              <a:off x="5277425" y="2451025"/>
              <a:ext cx="476575" cy="384300"/>
            </a:xfrm>
            <a:custGeom>
              <a:avLst/>
              <a:gdLst/>
              <a:ahLst/>
              <a:cxnLst/>
              <a:rect l="l" t="t" r="r" b="b"/>
              <a:pathLst>
                <a:path w="19063" h="15372" extrusionOk="0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25"/>
            <p:cNvSpPr/>
            <p:nvPr/>
          </p:nvSpPr>
          <p:spPr>
            <a:xfrm>
              <a:off x="5317325" y="2471850"/>
              <a:ext cx="436675" cy="363175"/>
            </a:xfrm>
            <a:custGeom>
              <a:avLst/>
              <a:gdLst/>
              <a:ahLst/>
              <a:cxnLst/>
              <a:rect l="l" t="t" r="r" b="b"/>
              <a:pathLst>
                <a:path w="17467" h="14527" extrusionOk="0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25"/>
            <p:cNvSpPr/>
            <p:nvPr/>
          </p:nvSpPr>
          <p:spPr>
            <a:xfrm>
              <a:off x="5356600" y="2493000"/>
              <a:ext cx="397400" cy="342025"/>
            </a:xfrm>
            <a:custGeom>
              <a:avLst/>
              <a:gdLst/>
              <a:ahLst/>
              <a:cxnLst/>
              <a:rect l="l" t="t" r="r" b="b"/>
              <a:pathLst>
                <a:path w="15896" h="13681" extrusionOk="0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25"/>
            <p:cNvSpPr/>
            <p:nvPr/>
          </p:nvSpPr>
          <p:spPr>
            <a:xfrm>
              <a:off x="5396500" y="2514725"/>
              <a:ext cx="357200" cy="320300"/>
            </a:xfrm>
            <a:custGeom>
              <a:avLst/>
              <a:gdLst/>
              <a:ahLst/>
              <a:cxnLst/>
              <a:rect l="l" t="t" r="r" b="b"/>
              <a:pathLst>
                <a:path w="14288" h="12812" extrusionOk="0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25"/>
            <p:cNvSpPr/>
            <p:nvPr/>
          </p:nvSpPr>
          <p:spPr>
            <a:xfrm>
              <a:off x="5436675" y="2538250"/>
              <a:ext cx="317025" cy="296775"/>
            </a:xfrm>
            <a:custGeom>
              <a:avLst/>
              <a:gdLst/>
              <a:ahLst/>
              <a:cxnLst/>
              <a:rect l="l" t="t" r="r" b="b"/>
              <a:pathLst>
                <a:path w="12681" h="11871" extrusionOk="0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7" name="Google Shape;1207;p25"/>
            <p:cNvSpPr/>
            <p:nvPr/>
          </p:nvSpPr>
          <p:spPr>
            <a:xfrm>
              <a:off x="5476875" y="2563850"/>
              <a:ext cx="276825" cy="271175"/>
            </a:xfrm>
            <a:custGeom>
              <a:avLst/>
              <a:gdLst/>
              <a:ahLst/>
              <a:cxnLst/>
              <a:rect l="l" t="t" r="r" b="b"/>
              <a:pathLst>
                <a:path w="11073" h="10847" extrusionOk="0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8" name="Google Shape;1208;p25"/>
            <p:cNvSpPr/>
            <p:nvPr/>
          </p:nvSpPr>
          <p:spPr>
            <a:xfrm>
              <a:off x="5517350" y="2592425"/>
              <a:ext cx="236650" cy="242900"/>
            </a:xfrm>
            <a:custGeom>
              <a:avLst/>
              <a:gdLst/>
              <a:ahLst/>
              <a:cxnLst/>
              <a:rect l="l" t="t" r="r" b="b"/>
              <a:pathLst>
                <a:path w="9466" h="9716" extrusionOk="0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09" name="Google Shape;1209;p25"/>
          <p:cNvGrpSpPr/>
          <p:nvPr/>
        </p:nvGrpSpPr>
        <p:grpSpPr>
          <a:xfrm rot="-5400000">
            <a:off x="9018860" y="19335"/>
            <a:ext cx="3192088" cy="3153869"/>
            <a:chOff x="3884100" y="2447750"/>
            <a:chExt cx="843575" cy="833475"/>
          </a:xfrm>
        </p:grpSpPr>
        <p:sp>
          <p:nvSpPr>
            <p:cNvPr id="1210" name="Google Shape;1210;p25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25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25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25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25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25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6" name="Google Shape;1226;p25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7" name="Google Shape;1227;p25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8" name="Google Shape;1228;p25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9" name="Google Shape;1229;p25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30" name="Google Shape;1230;p25"/>
          <p:cNvGrpSpPr/>
          <p:nvPr/>
        </p:nvGrpSpPr>
        <p:grpSpPr>
          <a:xfrm rot="5400000" flipH="1">
            <a:off x="-18940" y="19335"/>
            <a:ext cx="3192088" cy="3153869"/>
            <a:chOff x="3884100" y="2447750"/>
            <a:chExt cx="843575" cy="833475"/>
          </a:xfrm>
        </p:grpSpPr>
        <p:sp>
          <p:nvSpPr>
            <p:cNvPr id="1231" name="Google Shape;1231;p25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8" name="Google Shape;1238;p25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25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3" name="Google Shape;1243;p25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4" name="Google Shape;1244;p25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5" name="Google Shape;1245;p25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6" name="Google Shape;1246;p25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7" name="Google Shape;1247;p25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8" name="Google Shape;1248;p25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9" name="Google Shape;1249;p25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1" name="Google Shape;1251;p25"/>
          <p:cNvGrpSpPr/>
          <p:nvPr/>
        </p:nvGrpSpPr>
        <p:grpSpPr>
          <a:xfrm>
            <a:off x="9353104" y="4588811"/>
            <a:ext cx="2854091" cy="2269203"/>
            <a:chOff x="5005075" y="2239400"/>
            <a:chExt cx="749525" cy="595925"/>
          </a:xfrm>
        </p:grpSpPr>
        <p:sp>
          <p:nvSpPr>
            <p:cNvPr id="1252" name="Google Shape;1252;p25"/>
            <p:cNvSpPr/>
            <p:nvPr/>
          </p:nvSpPr>
          <p:spPr>
            <a:xfrm>
              <a:off x="5005075" y="2239400"/>
              <a:ext cx="748925" cy="595925"/>
            </a:xfrm>
            <a:custGeom>
              <a:avLst/>
              <a:gdLst/>
              <a:ahLst/>
              <a:cxnLst/>
              <a:rect l="l" t="t" r="r" b="b"/>
              <a:pathLst>
                <a:path w="29957" h="23837" extrusionOk="0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3" name="Google Shape;1253;p25"/>
            <p:cNvSpPr/>
            <p:nvPr/>
          </p:nvSpPr>
          <p:spPr>
            <a:xfrm>
              <a:off x="5043775" y="2286125"/>
              <a:ext cx="710825" cy="549200"/>
            </a:xfrm>
            <a:custGeom>
              <a:avLst/>
              <a:gdLst/>
              <a:ahLst/>
              <a:cxnLst/>
              <a:rect l="l" t="t" r="r" b="b"/>
              <a:pathLst>
                <a:path w="28433" h="21968" extrusionOk="0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4" name="Google Shape;1254;p25"/>
            <p:cNvSpPr/>
            <p:nvPr/>
          </p:nvSpPr>
          <p:spPr>
            <a:xfrm>
              <a:off x="5082175" y="2323325"/>
              <a:ext cx="671525" cy="512000"/>
            </a:xfrm>
            <a:custGeom>
              <a:avLst/>
              <a:gdLst/>
              <a:ahLst/>
              <a:cxnLst/>
              <a:rect l="l" t="t" r="r" b="b"/>
              <a:pathLst>
                <a:path w="26861" h="20480" extrusionOk="0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121175" y="2355475"/>
              <a:ext cx="632825" cy="479850"/>
            </a:xfrm>
            <a:custGeom>
              <a:avLst/>
              <a:gdLst/>
              <a:ahLst/>
              <a:cxnLst/>
              <a:rect l="l" t="t" r="r" b="b"/>
              <a:pathLst>
                <a:path w="25313" h="19194" extrusionOk="0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160150" y="2382575"/>
              <a:ext cx="594150" cy="452750"/>
            </a:xfrm>
            <a:custGeom>
              <a:avLst/>
              <a:gdLst/>
              <a:ahLst/>
              <a:cxnLst/>
              <a:rect l="l" t="t" r="r" b="b"/>
              <a:pathLst>
                <a:path w="23766" h="18110" extrusionOk="0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7" name="Google Shape;1257;p25"/>
            <p:cNvSpPr/>
            <p:nvPr/>
          </p:nvSpPr>
          <p:spPr>
            <a:xfrm>
              <a:off x="5198850" y="2407575"/>
              <a:ext cx="555150" cy="427750"/>
            </a:xfrm>
            <a:custGeom>
              <a:avLst/>
              <a:gdLst/>
              <a:ahLst/>
              <a:cxnLst/>
              <a:rect l="l" t="t" r="r" b="b"/>
              <a:pathLst>
                <a:path w="22206" h="17110" extrusionOk="0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5238450" y="2429900"/>
              <a:ext cx="515550" cy="405425"/>
            </a:xfrm>
            <a:custGeom>
              <a:avLst/>
              <a:gdLst/>
              <a:ahLst/>
              <a:cxnLst/>
              <a:rect l="l" t="t" r="r" b="b"/>
              <a:pathLst>
                <a:path w="20622" h="16217" extrusionOk="0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277425" y="2451025"/>
              <a:ext cx="476575" cy="384300"/>
            </a:xfrm>
            <a:custGeom>
              <a:avLst/>
              <a:gdLst/>
              <a:ahLst/>
              <a:cxnLst/>
              <a:rect l="l" t="t" r="r" b="b"/>
              <a:pathLst>
                <a:path w="19063" h="15372" extrusionOk="0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317325" y="2471850"/>
              <a:ext cx="436675" cy="363175"/>
            </a:xfrm>
            <a:custGeom>
              <a:avLst/>
              <a:gdLst/>
              <a:ahLst/>
              <a:cxnLst/>
              <a:rect l="l" t="t" r="r" b="b"/>
              <a:pathLst>
                <a:path w="17467" h="14527" extrusionOk="0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1" name="Google Shape;1261;p25"/>
            <p:cNvSpPr/>
            <p:nvPr/>
          </p:nvSpPr>
          <p:spPr>
            <a:xfrm>
              <a:off x="5356600" y="2493000"/>
              <a:ext cx="397400" cy="342025"/>
            </a:xfrm>
            <a:custGeom>
              <a:avLst/>
              <a:gdLst/>
              <a:ahLst/>
              <a:cxnLst/>
              <a:rect l="l" t="t" r="r" b="b"/>
              <a:pathLst>
                <a:path w="15896" h="13681" extrusionOk="0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2" name="Google Shape;1262;p25"/>
            <p:cNvSpPr/>
            <p:nvPr/>
          </p:nvSpPr>
          <p:spPr>
            <a:xfrm>
              <a:off x="5396500" y="2514725"/>
              <a:ext cx="357200" cy="320300"/>
            </a:xfrm>
            <a:custGeom>
              <a:avLst/>
              <a:gdLst/>
              <a:ahLst/>
              <a:cxnLst/>
              <a:rect l="l" t="t" r="r" b="b"/>
              <a:pathLst>
                <a:path w="14288" h="12812" extrusionOk="0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3" name="Google Shape;1263;p25"/>
            <p:cNvSpPr/>
            <p:nvPr/>
          </p:nvSpPr>
          <p:spPr>
            <a:xfrm>
              <a:off x="5436675" y="2538250"/>
              <a:ext cx="317025" cy="296775"/>
            </a:xfrm>
            <a:custGeom>
              <a:avLst/>
              <a:gdLst/>
              <a:ahLst/>
              <a:cxnLst/>
              <a:rect l="l" t="t" r="r" b="b"/>
              <a:pathLst>
                <a:path w="12681" h="11871" extrusionOk="0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5476875" y="2563850"/>
              <a:ext cx="276825" cy="271175"/>
            </a:xfrm>
            <a:custGeom>
              <a:avLst/>
              <a:gdLst/>
              <a:ahLst/>
              <a:cxnLst/>
              <a:rect l="l" t="t" r="r" b="b"/>
              <a:pathLst>
                <a:path w="11073" h="10847" extrusionOk="0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5517350" y="2592425"/>
              <a:ext cx="236650" cy="242900"/>
            </a:xfrm>
            <a:custGeom>
              <a:avLst/>
              <a:gdLst/>
              <a:ahLst/>
              <a:cxnLst/>
              <a:rect l="l" t="t" r="r" b="b"/>
              <a:pathLst>
                <a:path w="9466" h="9716" extrusionOk="0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0309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7" name="Google Shape;1267;p26"/>
          <p:cNvGrpSpPr/>
          <p:nvPr/>
        </p:nvGrpSpPr>
        <p:grpSpPr>
          <a:xfrm rot="5400000">
            <a:off x="-15223" y="4331244"/>
            <a:ext cx="2541973" cy="2511539"/>
            <a:chOff x="3884100" y="2447750"/>
            <a:chExt cx="843575" cy="833475"/>
          </a:xfrm>
        </p:grpSpPr>
        <p:sp>
          <p:nvSpPr>
            <p:cNvPr id="1268" name="Google Shape;1268;p26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9" name="Google Shape;1269;p26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0" name="Google Shape;1270;p26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1" name="Google Shape;1271;p26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2" name="Google Shape;1272;p26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3" name="Google Shape;1273;p26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4" name="Google Shape;1274;p26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5" name="Google Shape;1275;p26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6" name="Google Shape;1276;p26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7" name="Google Shape;1277;p26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8" name="Google Shape;1278;p26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9" name="Google Shape;1279;p26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0" name="Google Shape;1280;p26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1" name="Google Shape;1281;p26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2" name="Google Shape;1282;p26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3" name="Google Shape;1283;p26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4" name="Google Shape;1284;p26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5" name="Google Shape;1285;p26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6" name="Google Shape;1286;p26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7" name="Google Shape;1287;p26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8" name="Google Shape;1288;p26"/>
          <p:cNvGrpSpPr/>
          <p:nvPr/>
        </p:nvGrpSpPr>
        <p:grpSpPr>
          <a:xfrm rot="5400000">
            <a:off x="8748718" y="3421886"/>
            <a:ext cx="1882959" cy="4989279"/>
            <a:chOff x="2771175" y="2473050"/>
            <a:chExt cx="613475" cy="1625525"/>
          </a:xfrm>
        </p:grpSpPr>
        <p:sp>
          <p:nvSpPr>
            <p:cNvPr id="1289" name="Google Shape;1289;p26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0" name="Google Shape;1290;p26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1" name="Google Shape;1291;p26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2" name="Google Shape;1292;p26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3" name="Google Shape;1293;p26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4" name="Google Shape;1294;p26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8" name="Google Shape;1298;p26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9" name="Google Shape;1299;p26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0" name="Google Shape;1300;p26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1" name="Google Shape;1301;p26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26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 rot="-5400000">
            <a:off x="1553151" y="-1578314"/>
            <a:ext cx="1882959" cy="4989279"/>
            <a:chOff x="2771175" y="2473050"/>
            <a:chExt cx="613475" cy="1625525"/>
          </a:xfrm>
        </p:grpSpPr>
        <p:sp>
          <p:nvSpPr>
            <p:cNvPr id="1305" name="Google Shape;1305;p26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6" name="Google Shape;1306;p26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9" name="Google Shape;1309;p26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0" name="Google Shape;1310;p26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1" name="Google Shape;1311;p26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7" name="Google Shape;1317;p26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8" name="Google Shape;1318;p26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20" name="Google Shape;1320;p26"/>
          <p:cNvGrpSpPr/>
          <p:nvPr/>
        </p:nvGrpSpPr>
        <p:grpSpPr>
          <a:xfrm rot="-5400000">
            <a:off x="9646678" y="8011"/>
            <a:ext cx="2541973" cy="2511539"/>
            <a:chOff x="3884100" y="2447750"/>
            <a:chExt cx="843575" cy="833475"/>
          </a:xfrm>
        </p:grpSpPr>
        <p:sp>
          <p:nvSpPr>
            <p:cNvPr id="1321" name="Google Shape;1321;p26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2" name="Google Shape;1322;p26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3" name="Google Shape;1323;p26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6" name="Google Shape;1326;p26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7" name="Google Shape;1327;p26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8" name="Google Shape;1328;p26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9" name="Google Shape;1329;p26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0" name="Google Shape;1330;p26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1" name="Google Shape;1331;p26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2" name="Google Shape;1332;p26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3" name="Google Shape;1333;p26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4" name="Google Shape;1334;p26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5" name="Google Shape;1335;p26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6" name="Google Shape;1336;p26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7" name="Google Shape;1337;p26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8" name="Google Shape;1338;p26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9" name="Google Shape;1339;p26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0" name="Google Shape;1340;p26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7255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4"/>
          <p:cNvGrpSpPr/>
          <p:nvPr/>
        </p:nvGrpSpPr>
        <p:grpSpPr>
          <a:xfrm rot="-5400000">
            <a:off x="9577472" y="14281"/>
            <a:ext cx="2628792" cy="2600236"/>
            <a:chOff x="4016550" y="2577825"/>
            <a:chExt cx="711125" cy="703400"/>
          </a:xfrm>
        </p:grpSpPr>
        <p:sp>
          <p:nvSpPr>
            <p:cNvPr id="95" name="Google Shape;95;p4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" name="Google Shape;112;p4"/>
          <p:cNvGrpSpPr/>
          <p:nvPr/>
        </p:nvGrpSpPr>
        <p:grpSpPr>
          <a:xfrm rot="5400000" flipH="1">
            <a:off x="-14272" y="14281"/>
            <a:ext cx="2628792" cy="2600236"/>
            <a:chOff x="4016550" y="2577825"/>
            <a:chExt cx="711125" cy="703400"/>
          </a:xfrm>
        </p:grpSpPr>
        <p:sp>
          <p:nvSpPr>
            <p:cNvPr id="113" name="Google Shape;113;p4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0" name="Google Shape;130;p4"/>
          <p:cNvSpPr/>
          <p:nvPr/>
        </p:nvSpPr>
        <p:spPr>
          <a:xfrm>
            <a:off x="726467" y="1508833"/>
            <a:ext cx="10739200" cy="4830800"/>
          </a:xfrm>
          <a:prstGeom prst="roundRect">
            <a:avLst>
              <a:gd name="adj" fmla="val 4881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960000" y="1550369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299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/>
          <p:nvPr/>
        </p:nvSpPr>
        <p:spPr>
          <a:xfrm>
            <a:off x="6281400" y="3533600"/>
            <a:ext cx="4089200" cy="248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5"/>
          <p:cNvSpPr/>
          <p:nvPr/>
        </p:nvSpPr>
        <p:spPr>
          <a:xfrm>
            <a:off x="3204001" y="1848400"/>
            <a:ext cx="1506400" cy="1426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5"/>
          <p:cNvSpPr/>
          <p:nvPr/>
        </p:nvSpPr>
        <p:spPr>
          <a:xfrm>
            <a:off x="1912600" y="3533600"/>
            <a:ext cx="4089200" cy="248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5"/>
          <p:cNvSpPr/>
          <p:nvPr/>
        </p:nvSpPr>
        <p:spPr>
          <a:xfrm>
            <a:off x="7572801" y="1848400"/>
            <a:ext cx="1506400" cy="1426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8" name="Google Shape;138;p5"/>
          <p:cNvGrpSpPr/>
          <p:nvPr/>
        </p:nvGrpSpPr>
        <p:grpSpPr>
          <a:xfrm>
            <a:off x="57" y="21"/>
            <a:ext cx="3806351" cy="3222628"/>
            <a:chOff x="5876925" y="1069000"/>
            <a:chExt cx="1135275" cy="961175"/>
          </a:xfrm>
        </p:grpSpPr>
        <p:sp>
          <p:nvSpPr>
            <p:cNvPr id="139" name="Google Shape;139;p5"/>
            <p:cNvSpPr/>
            <p:nvPr/>
          </p:nvSpPr>
          <p:spPr>
            <a:xfrm>
              <a:off x="5876925" y="1069900"/>
              <a:ext cx="1135275" cy="960275"/>
            </a:xfrm>
            <a:custGeom>
              <a:avLst/>
              <a:gdLst/>
              <a:ahLst/>
              <a:cxnLst/>
              <a:rect l="l" t="t" r="r" b="b"/>
              <a:pathLst>
                <a:path w="45411" h="38411" extrusionOk="0">
                  <a:moveTo>
                    <a:pt x="45244" y="1"/>
                  </a:moveTo>
                  <a:cubicBezTo>
                    <a:pt x="44244" y="5549"/>
                    <a:pt x="41862" y="10907"/>
                    <a:pt x="38291" y="15598"/>
                  </a:cubicBezTo>
                  <a:cubicBezTo>
                    <a:pt x="34338" y="20789"/>
                    <a:pt x="29194" y="24813"/>
                    <a:pt x="23420" y="27218"/>
                  </a:cubicBezTo>
                  <a:cubicBezTo>
                    <a:pt x="21026" y="28230"/>
                    <a:pt x="18479" y="28980"/>
                    <a:pt x="16014" y="29707"/>
                  </a:cubicBezTo>
                  <a:cubicBezTo>
                    <a:pt x="13585" y="30421"/>
                    <a:pt x="11073" y="31183"/>
                    <a:pt x="8703" y="32159"/>
                  </a:cubicBezTo>
                  <a:cubicBezTo>
                    <a:pt x="6322" y="33148"/>
                    <a:pt x="2631" y="35053"/>
                    <a:pt x="0" y="38172"/>
                  </a:cubicBezTo>
                  <a:lnTo>
                    <a:pt x="0" y="38410"/>
                  </a:lnTo>
                  <a:cubicBezTo>
                    <a:pt x="2619" y="35231"/>
                    <a:pt x="6358" y="33290"/>
                    <a:pt x="8763" y="32314"/>
                  </a:cubicBezTo>
                  <a:cubicBezTo>
                    <a:pt x="11132" y="31326"/>
                    <a:pt x="13645" y="30588"/>
                    <a:pt x="16062" y="29873"/>
                  </a:cubicBezTo>
                  <a:cubicBezTo>
                    <a:pt x="18526" y="29147"/>
                    <a:pt x="21074" y="28385"/>
                    <a:pt x="23479" y="27373"/>
                  </a:cubicBezTo>
                  <a:cubicBezTo>
                    <a:pt x="29277" y="24944"/>
                    <a:pt x="34433" y="20908"/>
                    <a:pt x="38410" y="15693"/>
                  </a:cubicBezTo>
                  <a:cubicBezTo>
                    <a:pt x="41993" y="10966"/>
                    <a:pt x="44398" y="5585"/>
                    <a:pt x="454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877200" y="1069600"/>
              <a:ext cx="1082900" cy="895375"/>
            </a:xfrm>
            <a:custGeom>
              <a:avLst/>
              <a:gdLst/>
              <a:ahLst/>
              <a:cxnLst/>
              <a:rect l="l" t="t" r="r" b="b"/>
              <a:pathLst>
                <a:path w="43316" h="35815" extrusionOk="0">
                  <a:moveTo>
                    <a:pt x="43149" y="1"/>
                  </a:moveTo>
                  <a:cubicBezTo>
                    <a:pt x="42090" y="5359"/>
                    <a:pt x="39744" y="10502"/>
                    <a:pt x="36303" y="15026"/>
                  </a:cubicBezTo>
                  <a:cubicBezTo>
                    <a:pt x="32338" y="20229"/>
                    <a:pt x="27207" y="24242"/>
                    <a:pt x="21432" y="26659"/>
                  </a:cubicBezTo>
                  <a:cubicBezTo>
                    <a:pt x="19039" y="27671"/>
                    <a:pt x="16491" y="28409"/>
                    <a:pt x="14026" y="29135"/>
                  </a:cubicBezTo>
                  <a:cubicBezTo>
                    <a:pt x="11598" y="29850"/>
                    <a:pt x="9085" y="30612"/>
                    <a:pt x="6716" y="31600"/>
                  </a:cubicBezTo>
                  <a:cubicBezTo>
                    <a:pt x="4882" y="32350"/>
                    <a:pt x="2299" y="33648"/>
                    <a:pt x="1" y="35612"/>
                  </a:cubicBezTo>
                  <a:lnTo>
                    <a:pt x="1" y="35815"/>
                  </a:lnTo>
                  <a:cubicBezTo>
                    <a:pt x="2311" y="33814"/>
                    <a:pt x="4942" y="32505"/>
                    <a:pt x="6776" y="31743"/>
                  </a:cubicBezTo>
                  <a:cubicBezTo>
                    <a:pt x="9145" y="30755"/>
                    <a:pt x="11657" y="30016"/>
                    <a:pt x="14062" y="29302"/>
                  </a:cubicBezTo>
                  <a:cubicBezTo>
                    <a:pt x="16539" y="28576"/>
                    <a:pt x="19087" y="27814"/>
                    <a:pt x="21492" y="26802"/>
                  </a:cubicBezTo>
                  <a:cubicBezTo>
                    <a:pt x="27278" y="24373"/>
                    <a:pt x="32445" y="20349"/>
                    <a:pt x="36422" y="15122"/>
                  </a:cubicBezTo>
                  <a:cubicBezTo>
                    <a:pt x="39887" y="10562"/>
                    <a:pt x="42244" y="5382"/>
                    <a:pt x="4331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5877200" y="1069000"/>
              <a:ext cx="1029925" cy="843300"/>
            </a:xfrm>
            <a:custGeom>
              <a:avLst/>
              <a:gdLst/>
              <a:ahLst/>
              <a:cxnLst/>
              <a:rect l="l" t="t" r="r" b="b"/>
              <a:pathLst>
                <a:path w="41197" h="33732" extrusionOk="0">
                  <a:moveTo>
                    <a:pt x="41030" y="1"/>
                  </a:moveTo>
                  <a:cubicBezTo>
                    <a:pt x="39934" y="5168"/>
                    <a:pt x="37625" y="10109"/>
                    <a:pt x="34327" y="14479"/>
                  </a:cubicBezTo>
                  <a:cubicBezTo>
                    <a:pt x="30362" y="19670"/>
                    <a:pt x="25230" y="23682"/>
                    <a:pt x="19456" y="26099"/>
                  </a:cubicBezTo>
                  <a:cubicBezTo>
                    <a:pt x="17063" y="27111"/>
                    <a:pt x="14515" y="27850"/>
                    <a:pt x="12038" y="28588"/>
                  </a:cubicBezTo>
                  <a:cubicBezTo>
                    <a:pt x="9621" y="29290"/>
                    <a:pt x="7097" y="30052"/>
                    <a:pt x="4740" y="31040"/>
                  </a:cubicBezTo>
                  <a:cubicBezTo>
                    <a:pt x="3430" y="31588"/>
                    <a:pt x="1715" y="32410"/>
                    <a:pt x="1" y="33553"/>
                  </a:cubicBezTo>
                  <a:lnTo>
                    <a:pt x="1" y="33731"/>
                  </a:lnTo>
                  <a:cubicBezTo>
                    <a:pt x="1727" y="32553"/>
                    <a:pt x="3466" y="31719"/>
                    <a:pt x="4799" y="31171"/>
                  </a:cubicBezTo>
                  <a:cubicBezTo>
                    <a:pt x="7157" y="30183"/>
                    <a:pt x="9681" y="29445"/>
                    <a:pt x="12086" y="28731"/>
                  </a:cubicBezTo>
                  <a:cubicBezTo>
                    <a:pt x="14562" y="28004"/>
                    <a:pt x="17098" y="27242"/>
                    <a:pt x="19515" y="26230"/>
                  </a:cubicBezTo>
                  <a:cubicBezTo>
                    <a:pt x="25302" y="23801"/>
                    <a:pt x="30469" y="19765"/>
                    <a:pt x="34446" y="14550"/>
                  </a:cubicBezTo>
                  <a:cubicBezTo>
                    <a:pt x="37779" y="10157"/>
                    <a:pt x="40077" y="5180"/>
                    <a:pt x="41197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5876925" y="1069600"/>
              <a:ext cx="977525" cy="798350"/>
            </a:xfrm>
            <a:custGeom>
              <a:avLst/>
              <a:gdLst/>
              <a:ahLst/>
              <a:cxnLst/>
              <a:rect l="l" t="t" r="r" b="b"/>
              <a:pathLst>
                <a:path w="39101" h="31934" extrusionOk="0">
                  <a:moveTo>
                    <a:pt x="38933" y="1"/>
                  </a:moveTo>
                  <a:cubicBezTo>
                    <a:pt x="37790" y="4942"/>
                    <a:pt x="35540" y="9669"/>
                    <a:pt x="32337" y="13872"/>
                  </a:cubicBezTo>
                  <a:cubicBezTo>
                    <a:pt x="28385" y="19063"/>
                    <a:pt x="23241" y="23087"/>
                    <a:pt x="17466" y="25492"/>
                  </a:cubicBezTo>
                  <a:cubicBezTo>
                    <a:pt x="15073" y="26504"/>
                    <a:pt x="12525" y="27254"/>
                    <a:pt x="10061" y="27980"/>
                  </a:cubicBezTo>
                  <a:cubicBezTo>
                    <a:pt x="7632" y="28695"/>
                    <a:pt x="5120" y="29445"/>
                    <a:pt x="2750" y="30433"/>
                  </a:cubicBezTo>
                  <a:cubicBezTo>
                    <a:pt x="1953" y="30755"/>
                    <a:pt x="1012" y="31207"/>
                    <a:pt x="0" y="31755"/>
                  </a:cubicBezTo>
                  <a:lnTo>
                    <a:pt x="0" y="31933"/>
                  </a:lnTo>
                  <a:cubicBezTo>
                    <a:pt x="1024" y="31374"/>
                    <a:pt x="1988" y="30921"/>
                    <a:pt x="2810" y="30576"/>
                  </a:cubicBezTo>
                  <a:cubicBezTo>
                    <a:pt x="5179" y="29600"/>
                    <a:pt x="7691" y="28850"/>
                    <a:pt x="10108" y="28135"/>
                  </a:cubicBezTo>
                  <a:cubicBezTo>
                    <a:pt x="12573" y="27409"/>
                    <a:pt x="15121" y="26647"/>
                    <a:pt x="17526" y="25635"/>
                  </a:cubicBezTo>
                  <a:cubicBezTo>
                    <a:pt x="23324" y="23218"/>
                    <a:pt x="28480" y="19182"/>
                    <a:pt x="32456" y="13955"/>
                  </a:cubicBezTo>
                  <a:cubicBezTo>
                    <a:pt x="35671" y="9728"/>
                    <a:pt x="37933" y="4966"/>
                    <a:pt x="3910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5876925" y="1069300"/>
              <a:ext cx="924225" cy="759050"/>
            </a:xfrm>
            <a:custGeom>
              <a:avLst/>
              <a:gdLst/>
              <a:ahLst/>
              <a:cxnLst/>
              <a:rect l="l" t="t" r="r" b="b"/>
              <a:pathLst>
                <a:path w="36969" h="30362" extrusionOk="0">
                  <a:moveTo>
                    <a:pt x="36802" y="1"/>
                  </a:moveTo>
                  <a:cubicBezTo>
                    <a:pt x="35612" y="4740"/>
                    <a:pt x="33421" y="9264"/>
                    <a:pt x="30361" y="13300"/>
                  </a:cubicBezTo>
                  <a:cubicBezTo>
                    <a:pt x="26396" y="18491"/>
                    <a:pt x="21265" y="22516"/>
                    <a:pt x="15490" y="24921"/>
                  </a:cubicBezTo>
                  <a:cubicBezTo>
                    <a:pt x="13085" y="25933"/>
                    <a:pt x="10549" y="26683"/>
                    <a:pt x="8084" y="27409"/>
                  </a:cubicBezTo>
                  <a:cubicBezTo>
                    <a:pt x="5655" y="28123"/>
                    <a:pt x="3143" y="28885"/>
                    <a:pt x="774" y="29862"/>
                  </a:cubicBezTo>
                  <a:cubicBezTo>
                    <a:pt x="536" y="29969"/>
                    <a:pt x="262" y="30076"/>
                    <a:pt x="0" y="30195"/>
                  </a:cubicBezTo>
                  <a:lnTo>
                    <a:pt x="0" y="30362"/>
                  </a:lnTo>
                  <a:cubicBezTo>
                    <a:pt x="286" y="30219"/>
                    <a:pt x="560" y="30100"/>
                    <a:pt x="833" y="30005"/>
                  </a:cubicBezTo>
                  <a:cubicBezTo>
                    <a:pt x="3203" y="29016"/>
                    <a:pt x="5715" y="28278"/>
                    <a:pt x="8120" y="27564"/>
                  </a:cubicBezTo>
                  <a:cubicBezTo>
                    <a:pt x="10597" y="26826"/>
                    <a:pt x="13145" y="26075"/>
                    <a:pt x="15550" y="25063"/>
                  </a:cubicBezTo>
                  <a:cubicBezTo>
                    <a:pt x="21336" y="22635"/>
                    <a:pt x="26503" y="18598"/>
                    <a:pt x="30480" y="13372"/>
                  </a:cubicBezTo>
                  <a:cubicBezTo>
                    <a:pt x="33564" y="9312"/>
                    <a:pt x="35766" y="4763"/>
                    <a:pt x="3696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5876925" y="1069000"/>
              <a:ext cx="870950" cy="724525"/>
            </a:xfrm>
            <a:custGeom>
              <a:avLst/>
              <a:gdLst/>
              <a:ahLst/>
              <a:cxnLst/>
              <a:rect l="l" t="t" r="r" b="b"/>
              <a:pathLst>
                <a:path w="34838" h="28981" extrusionOk="0">
                  <a:moveTo>
                    <a:pt x="34671" y="1"/>
                  </a:moveTo>
                  <a:cubicBezTo>
                    <a:pt x="33457" y="4549"/>
                    <a:pt x="31325" y="8859"/>
                    <a:pt x="28385" y="12729"/>
                  </a:cubicBezTo>
                  <a:cubicBezTo>
                    <a:pt x="24420" y="17932"/>
                    <a:pt x="19288" y="21944"/>
                    <a:pt x="13514" y="24361"/>
                  </a:cubicBezTo>
                  <a:cubicBezTo>
                    <a:pt x="11120" y="25373"/>
                    <a:pt x="8573" y="26111"/>
                    <a:pt x="6096" y="26838"/>
                  </a:cubicBezTo>
                  <a:cubicBezTo>
                    <a:pt x="4072" y="27433"/>
                    <a:pt x="2012" y="28064"/>
                    <a:pt x="0" y="28826"/>
                  </a:cubicBezTo>
                  <a:lnTo>
                    <a:pt x="0" y="28981"/>
                  </a:lnTo>
                  <a:cubicBezTo>
                    <a:pt x="2024" y="28231"/>
                    <a:pt x="4108" y="27600"/>
                    <a:pt x="6144" y="26992"/>
                  </a:cubicBezTo>
                  <a:cubicBezTo>
                    <a:pt x="8620" y="26266"/>
                    <a:pt x="11156" y="25504"/>
                    <a:pt x="13573" y="24492"/>
                  </a:cubicBezTo>
                  <a:cubicBezTo>
                    <a:pt x="19360" y="22063"/>
                    <a:pt x="24527" y="18027"/>
                    <a:pt x="28504" y="12800"/>
                  </a:cubicBezTo>
                  <a:cubicBezTo>
                    <a:pt x="31456" y="8919"/>
                    <a:pt x="33623" y="4561"/>
                    <a:pt x="3483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5876925" y="1069000"/>
              <a:ext cx="817375" cy="692675"/>
            </a:xfrm>
            <a:custGeom>
              <a:avLst/>
              <a:gdLst/>
              <a:ahLst/>
              <a:cxnLst/>
              <a:rect l="l" t="t" r="r" b="b"/>
              <a:pathLst>
                <a:path w="32695" h="27707" extrusionOk="0">
                  <a:moveTo>
                    <a:pt x="32528" y="1"/>
                  </a:moveTo>
                  <a:cubicBezTo>
                    <a:pt x="31278" y="4335"/>
                    <a:pt x="29218" y="8442"/>
                    <a:pt x="26396" y="12157"/>
                  </a:cubicBezTo>
                  <a:cubicBezTo>
                    <a:pt x="22443" y="17348"/>
                    <a:pt x="17312" y="21361"/>
                    <a:pt x="11537" y="23778"/>
                  </a:cubicBezTo>
                  <a:cubicBezTo>
                    <a:pt x="9132" y="24790"/>
                    <a:pt x="6596" y="25528"/>
                    <a:pt x="4120" y="26266"/>
                  </a:cubicBezTo>
                  <a:cubicBezTo>
                    <a:pt x="2762" y="26659"/>
                    <a:pt x="1381" y="27076"/>
                    <a:pt x="0" y="27540"/>
                  </a:cubicBezTo>
                  <a:lnTo>
                    <a:pt x="0" y="27707"/>
                  </a:lnTo>
                  <a:cubicBezTo>
                    <a:pt x="1381" y="27242"/>
                    <a:pt x="2786" y="26826"/>
                    <a:pt x="4167" y="26409"/>
                  </a:cubicBezTo>
                  <a:cubicBezTo>
                    <a:pt x="6632" y="25683"/>
                    <a:pt x="9180" y="24921"/>
                    <a:pt x="11597" y="23909"/>
                  </a:cubicBezTo>
                  <a:cubicBezTo>
                    <a:pt x="17383" y="21480"/>
                    <a:pt x="22550" y="17444"/>
                    <a:pt x="26515" y="12229"/>
                  </a:cubicBezTo>
                  <a:cubicBezTo>
                    <a:pt x="29349" y="8502"/>
                    <a:pt x="31444" y="4347"/>
                    <a:pt x="3269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5876925" y="1069000"/>
              <a:ext cx="763500" cy="662025"/>
            </a:xfrm>
            <a:custGeom>
              <a:avLst/>
              <a:gdLst/>
              <a:ahLst/>
              <a:cxnLst/>
              <a:rect l="l" t="t" r="r" b="b"/>
              <a:pathLst>
                <a:path w="30540" h="26481" extrusionOk="0">
                  <a:moveTo>
                    <a:pt x="30373" y="1"/>
                  </a:moveTo>
                  <a:cubicBezTo>
                    <a:pt x="29123" y="4132"/>
                    <a:pt x="27099" y="8050"/>
                    <a:pt x="24420" y="11574"/>
                  </a:cubicBezTo>
                  <a:cubicBezTo>
                    <a:pt x="20467" y="16765"/>
                    <a:pt x="15323" y="20789"/>
                    <a:pt x="9549" y="23194"/>
                  </a:cubicBezTo>
                  <a:cubicBezTo>
                    <a:pt x="7156" y="24206"/>
                    <a:pt x="4608" y="24956"/>
                    <a:pt x="2143" y="25683"/>
                  </a:cubicBezTo>
                  <a:cubicBezTo>
                    <a:pt x="1441" y="25885"/>
                    <a:pt x="726" y="26099"/>
                    <a:pt x="0" y="26326"/>
                  </a:cubicBezTo>
                  <a:lnTo>
                    <a:pt x="0" y="26480"/>
                  </a:lnTo>
                  <a:cubicBezTo>
                    <a:pt x="726" y="26266"/>
                    <a:pt x="1453" y="26040"/>
                    <a:pt x="2167" y="25826"/>
                  </a:cubicBezTo>
                  <a:cubicBezTo>
                    <a:pt x="4643" y="25099"/>
                    <a:pt x="7179" y="24337"/>
                    <a:pt x="9596" y="23325"/>
                  </a:cubicBezTo>
                  <a:cubicBezTo>
                    <a:pt x="15383" y="20896"/>
                    <a:pt x="20550" y="16872"/>
                    <a:pt x="24527" y="11645"/>
                  </a:cubicBezTo>
                  <a:cubicBezTo>
                    <a:pt x="27230" y="8085"/>
                    <a:pt x="29254" y="4144"/>
                    <a:pt x="3054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5876925" y="1069000"/>
              <a:ext cx="709025" cy="632850"/>
            </a:xfrm>
            <a:custGeom>
              <a:avLst/>
              <a:gdLst/>
              <a:ahLst/>
              <a:cxnLst/>
              <a:rect l="l" t="t" r="r" b="b"/>
              <a:pathLst>
                <a:path w="28361" h="25314" extrusionOk="0">
                  <a:moveTo>
                    <a:pt x="28206" y="1"/>
                  </a:moveTo>
                  <a:cubicBezTo>
                    <a:pt x="26932" y="3906"/>
                    <a:pt x="24991" y="7633"/>
                    <a:pt x="22431" y="10990"/>
                  </a:cubicBezTo>
                  <a:cubicBezTo>
                    <a:pt x="18467" y="16182"/>
                    <a:pt x="13335" y="20206"/>
                    <a:pt x="7560" y="22611"/>
                  </a:cubicBezTo>
                  <a:cubicBezTo>
                    <a:pt x="5167" y="23623"/>
                    <a:pt x="2619" y="24373"/>
                    <a:pt x="143" y="25099"/>
                  </a:cubicBezTo>
                  <a:cubicBezTo>
                    <a:pt x="107" y="25111"/>
                    <a:pt x="48" y="25123"/>
                    <a:pt x="0" y="25147"/>
                  </a:cubicBezTo>
                  <a:lnTo>
                    <a:pt x="0" y="25314"/>
                  </a:lnTo>
                  <a:cubicBezTo>
                    <a:pt x="60" y="25290"/>
                    <a:pt x="131" y="25266"/>
                    <a:pt x="191" y="25242"/>
                  </a:cubicBezTo>
                  <a:cubicBezTo>
                    <a:pt x="2667" y="24516"/>
                    <a:pt x="5203" y="23754"/>
                    <a:pt x="7620" y="22742"/>
                  </a:cubicBezTo>
                  <a:cubicBezTo>
                    <a:pt x="13406" y="20325"/>
                    <a:pt x="18574" y="16289"/>
                    <a:pt x="22550" y="11062"/>
                  </a:cubicBezTo>
                  <a:cubicBezTo>
                    <a:pt x="25122" y="7669"/>
                    <a:pt x="27087" y="3918"/>
                    <a:pt x="2836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5876925" y="1069600"/>
              <a:ext cx="654850" cy="603075"/>
            </a:xfrm>
            <a:custGeom>
              <a:avLst/>
              <a:gdLst/>
              <a:ahLst/>
              <a:cxnLst/>
              <a:rect l="l" t="t" r="r" b="b"/>
              <a:pathLst>
                <a:path w="26194" h="24123" extrusionOk="0">
                  <a:moveTo>
                    <a:pt x="26027" y="1"/>
                  </a:moveTo>
                  <a:cubicBezTo>
                    <a:pt x="24765" y="3680"/>
                    <a:pt x="22884" y="7192"/>
                    <a:pt x="20443" y="10383"/>
                  </a:cubicBezTo>
                  <a:cubicBezTo>
                    <a:pt x="16490" y="15586"/>
                    <a:pt x="11359" y="19598"/>
                    <a:pt x="5584" y="22015"/>
                  </a:cubicBezTo>
                  <a:cubicBezTo>
                    <a:pt x="3762" y="22765"/>
                    <a:pt x="1869" y="23373"/>
                    <a:pt x="0" y="23956"/>
                  </a:cubicBezTo>
                  <a:lnTo>
                    <a:pt x="0" y="24123"/>
                  </a:lnTo>
                  <a:cubicBezTo>
                    <a:pt x="1893" y="23539"/>
                    <a:pt x="3810" y="22932"/>
                    <a:pt x="5644" y="22158"/>
                  </a:cubicBezTo>
                  <a:cubicBezTo>
                    <a:pt x="11430" y="19729"/>
                    <a:pt x="16597" y="15693"/>
                    <a:pt x="20562" y="10478"/>
                  </a:cubicBezTo>
                  <a:cubicBezTo>
                    <a:pt x="23027" y="7240"/>
                    <a:pt x="24908" y="3704"/>
                    <a:pt x="2619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876925" y="1069600"/>
              <a:ext cx="600075" cy="573025"/>
            </a:xfrm>
            <a:custGeom>
              <a:avLst/>
              <a:gdLst/>
              <a:ahLst/>
              <a:cxnLst/>
              <a:rect l="l" t="t" r="r" b="b"/>
              <a:pathLst>
                <a:path w="24003" h="22921" extrusionOk="0">
                  <a:moveTo>
                    <a:pt x="23836" y="1"/>
                  </a:moveTo>
                  <a:cubicBezTo>
                    <a:pt x="22574" y="3465"/>
                    <a:pt x="20776" y="6787"/>
                    <a:pt x="18467" y="9811"/>
                  </a:cubicBezTo>
                  <a:cubicBezTo>
                    <a:pt x="14514" y="15003"/>
                    <a:pt x="9370" y="19015"/>
                    <a:pt x="3596" y="21432"/>
                  </a:cubicBezTo>
                  <a:cubicBezTo>
                    <a:pt x="2417" y="21920"/>
                    <a:pt x="1214" y="22349"/>
                    <a:pt x="0" y="22754"/>
                  </a:cubicBezTo>
                  <a:lnTo>
                    <a:pt x="0" y="22920"/>
                  </a:lnTo>
                  <a:cubicBezTo>
                    <a:pt x="1226" y="22515"/>
                    <a:pt x="2453" y="22087"/>
                    <a:pt x="3655" y="21575"/>
                  </a:cubicBezTo>
                  <a:cubicBezTo>
                    <a:pt x="9442" y="19146"/>
                    <a:pt x="14609" y="15122"/>
                    <a:pt x="18586" y="9895"/>
                  </a:cubicBezTo>
                  <a:cubicBezTo>
                    <a:pt x="20907" y="6847"/>
                    <a:pt x="22741" y="3489"/>
                    <a:pt x="2400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877200" y="1069000"/>
              <a:ext cx="545050" cy="541475"/>
            </a:xfrm>
            <a:custGeom>
              <a:avLst/>
              <a:gdLst/>
              <a:ahLst/>
              <a:cxnLst/>
              <a:rect l="l" t="t" r="r" b="b"/>
              <a:pathLst>
                <a:path w="21802" h="21659" extrusionOk="0">
                  <a:moveTo>
                    <a:pt x="21646" y="1"/>
                  </a:moveTo>
                  <a:cubicBezTo>
                    <a:pt x="20373" y="3287"/>
                    <a:pt x="18646" y="6395"/>
                    <a:pt x="16479" y="9252"/>
                  </a:cubicBezTo>
                  <a:cubicBezTo>
                    <a:pt x="12514" y="14443"/>
                    <a:pt x="7383" y="18468"/>
                    <a:pt x="1608" y="20873"/>
                  </a:cubicBezTo>
                  <a:cubicBezTo>
                    <a:pt x="1072" y="21099"/>
                    <a:pt x="537" y="21301"/>
                    <a:pt x="1" y="21504"/>
                  </a:cubicBezTo>
                  <a:lnTo>
                    <a:pt x="1" y="21658"/>
                  </a:lnTo>
                  <a:cubicBezTo>
                    <a:pt x="572" y="21456"/>
                    <a:pt x="1120" y="21242"/>
                    <a:pt x="1668" y="21004"/>
                  </a:cubicBezTo>
                  <a:cubicBezTo>
                    <a:pt x="7454" y="18575"/>
                    <a:pt x="12622" y="14550"/>
                    <a:pt x="16598" y="9324"/>
                  </a:cubicBezTo>
                  <a:cubicBezTo>
                    <a:pt x="18801" y="6430"/>
                    <a:pt x="20539" y="3299"/>
                    <a:pt x="218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876925" y="1069600"/>
              <a:ext cx="489650" cy="506650"/>
            </a:xfrm>
            <a:custGeom>
              <a:avLst/>
              <a:gdLst/>
              <a:ahLst/>
              <a:cxnLst/>
              <a:rect l="l" t="t" r="r" b="b"/>
              <a:pathLst>
                <a:path w="19586" h="20266" extrusionOk="0">
                  <a:moveTo>
                    <a:pt x="19419" y="1"/>
                  </a:moveTo>
                  <a:cubicBezTo>
                    <a:pt x="18205" y="3049"/>
                    <a:pt x="16550" y="5966"/>
                    <a:pt x="14490" y="8645"/>
                  </a:cubicBezTo>
                  <a:cubicBezTo>
                    <a:pt x="10620" y="13729"/>
                    <a:pt x="5620" y="17682"/>
                    <a:pt x="0" y="20110"/>
                  </a:cubicBezTo>
                  <a:lnTo>
                    <a:pt x="0" y="20265"/>
                  </a:lnTo>
                  <a:cubicBezTo>
                    <a:pt x="5667" y="17824"/>
                    <a:pt x="10716" y="13860"/>
                    <a:pt x="14609" y="8740"/>
                  </a:cubicBezTo>
                  <a:cubicBezTo>
                    <a:pt x="16681" y="6025"/>
                    <a:pt x="18348" y="3073"/>
                    <a:pt x="1958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876925" y="1069900"/>
              <a:ext cx="434300" cy="469125"/>
            </a:xfrm>
            <a:custGeom>
              <a:avLst/>
              <a:gdLst/>
              <a:ahLst/>
              <a:cxnLst/>
              <a:rect l="l" t="t" r="r" b="b"/>
              <a:pathLst>
                <a:path w="17372" h="18765" extrusionOk="0">
                  <a:moveTo>
                    <a:pt x="17205" y="1"/>
                  </a:moveTo>
                  <a:cubicBezTo>
                    <a:pt x="16014" y="2834"/>
                    <a:pt x="14430" y="5537"/>
                    <a:pt x="12513" y="8049"/>
                  </a:cubicBezTo>
                  <a:cubicBezTo>
                    <a:pt x="9108" y="12526"/>
                    <a:pt x="4822" y="16134"/>
                    <a:pt x="0" y="18586"/>
                  </a:cubicBezTo>
                  <a:lnTo>
                    <a:pt x="0" y="18765"/>
                  </a:lnTo>
                  <a:cubicBezTo>
                    <a:pt x="4870" y="16300"/>
                    <a:pt x="9192" y="12669"/>
                    <a:pt x="12633" y="8156"/>
                  </a:cubicBezTo>
                  <a:cubicBezTo>
                    <a:pt x="14573" y="5609"/>
                    <a:pt x="16157" y="2870"/>
                    <a:pt x="1737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3" name="Google Shape;153;p5"/>
          <p:cNvGrpSpPr/>
          <p:nvPr/>
        </p:nvGrpSpPr>
        <p:grpSpPr>
          <a:xfrm rot="10800000">
            <a:off x="8385655" y="3635367"/>
            <a:ext cx="3806351" cy="3222628"/>
            <a:chOff x="5876925" y="1069000"/>
            <a:chExt cx="1135275" cy="961175"/>
          </a:xfrm>
        </p:grpSpPr>
        <p:sp>
          <p:nvSpPr>
            <p:cNvPr id="154" name="Google Shape;154;p5"/>
            <p:cNvSpPr/>
            <p:nvPr/>
          </p:nvSpPr>
          <p:spPr>
            <a:xfrm>
              <a:off x="5876925" y="1069900"/>
              <a:ext cx="1135275" cy="960275"/>
            </a:xfrm>
            <a:custGeom>
              <a:avLst/>
              <a:gdLst/>
              <a:ahLst/>
              <a:cxnLst/>
              <a:rect l="l" t="t" r="r" b="b"/>
              <a:pathLst>
                <a:path w="45411" h="38411" extrusionOk="0">
                  <a:moveTo>
                    <a:pt x="45244" y="1"/>
                  </a:moveTo>
                  <a:cubicBezTo>
                    <a:pt x="44244" y="5549"/>
                    <a:pt x="41862" y="10907"/>
                    <a:pt x="38291" y="15598"/>
                  </a:cubicBezTo>
                  <a:cubicBezTo>
                    <a:pt x="34338" y="20789"/>
                    <a:pt x="29194" y="24813"/>
                    <a:pt x="23420" y="27218"/>
                  </a:cubicBezTo>
                  <a:cubicBezTo>
                    <a:pt x="21026" y="28230"/>
                    <a:pt x="18479" y="28980"/>
                    <a:pt x="16014" y="29707"/>
                  </a:cubicBezTo>
                  <a:cubicBezTo>
                    <a:pt x="13585" y="30421"/>
                    <a:pt x="11073" y="31183"/>
                    <a:pt x="8703" y="32159"/>
                  </a:cubicBezTo>
                  <a:cubicBezTo>
                    <a:pt x="6322" y="33148"/>
                    <a:pt x="2631" y="35053"/>
                    <a:pt x="0" y="38172"/>
                  </a:cubicBezTo>
                  <a:lnTo>
                    <a:pt x="0" y="38410"/>
                  </a:lnTo>
                  <a:cubicBezTo>
                    <a:pt x="2619" y="35231"/>
                    <a:pt x="6358" y="33290"/>
                    <a:pt x="8763" y="32314"/>
                  </a:cubicBezTo>
                  <a:cubicBezTo>
                    <a:pt x="11132" y="31326"/>
                    <a:pt x="13645" y="30588"/>
                    <a:pt x="16062" y="29873"/>
                  </a:cubicBezTo>
                  <a:cubicBezTo>
                    <a:pt x="18526" y="29147"/>
                    <a:pt x="21074" y="28385"/>
                    <a:pt x="23479" y="27373"/>
                  </a:cubicBezTo>
                  <a:cubicBezTo>
                    <a:pt x="29277" y="24944"/>
                    <a:pt x="34433" y="20908"/>
                    <a:pt x="38410" y="15693"/>
                  </a:cubicBezTo>
                  <a:cubicBezTo>
                    <a:pt x="41993" y="10966"/>
                    <a:pt x="44398" y="5585"/>
                    <a:pt x="454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5877200" y="1069600"/>
              <a:ext cx="1082900" cy="895375"/>
            </a:xfrm>
            <a:custGeom>
              <a:avLst/>
              <a:gdLst/>
              <a:ahLst/>
              <a:cxnLst/>
              <a:rect l="l" t="t" r="r" b="b"/>
              <a:pathLst>
                <a:path w="43316" h="35815" extrusionOk="0">
                  <a:moveTo>
                    <a:pt x="43149" y="1"/>
                  </a:moveTo>
                  <a:cubicBezTo>
                    <a:pt x="42090" y="5359"/>
                    <a:pt x="39744" y="10502"/>
                    <a:pt x="36303" y="15026"/>
                  </a:cubicBezTo>
                  <a:cubicBezTo>
                    <a:pt x="32338" y="20229"/>
                    <a:pt x="27207" y="24242"/>
                    <a:pt x="21432" y="26659"/>
                  </a:cubicBezTo>
                  <a:cubicBezTo>
                    <a:pt x="19039" y="27671"/>
                    <a:pt x="16491" y="28409"/>
                    <a:pt x="14026" y="29135"/>
                  </a:cubicBezTo>
                  <a:cubicBezTo>
                    <a:pt x="11598" y="29850"/>
                    <a:pt x="9085" y="30612"/>
                    <a:pt x="6716" y="31600"/>
                  </a:cubicBezTo>
                  <a:cubicBezTo>
                    <a:pt x="4882" y="32350"/>
                    <a:pt x="2299" y="33648"/>
                    <a:pt x="1" y="35612"/>
                  </a:cubicBezTo>
                  <a:lnTo>
                    <a:pt x="1" y="35815"/>
                  </a:lnTo>
                  <a:cubicBezTo>
                    <a:pt x="2311" y="33814"/>
                    <a:pt x="4942" y="32505"/>
                    <a:pt x="6776" y="31743"/>
                  </a:cubicBezTo>
                  <a:cubicBezTo>
                    <a:pt x="9145" y="30755"/>
                    <a:pt x="11657" y="30016"/>
                    <a:pt x="14062" y="29302"/>
                  </a:cubicBezTo>
                  <a:cubicBezTo>
                    <a:pt x="16539" y="28576"/>
                    <a:pt x="19087" y="27814"/>
                    <a:pt x="21492" y="26802"/>
                  </a:cubicBezTo>
                  <a:cubicBezTo>
                    <a:pt x="27278" y="24373"/>
                    <a:pt x="32445" y="20349"/>
                    <a:pt x="36422" y="15122"/>
                  </a:cubicBezTo>
                  <a:cubicBezTo>
                    <a:pt x="39887" y="10562"/>
                    <a:pt x="42244" y="5382"/>
                    <a:pt x="4331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5877200" y="1069000"/>
              <a:ext cx="1029925" cy="843300"/>
            </a:xfrm>
            <a:custGeom>
              <a:avLst/>
              <a:gdLst/>
              <a:ahLst/>
              <a:cxnLst/>
              <a:rect l="l" t="t" r="r" b="b"/>
              <a:pathLst>
                <a:path w="41197" h="33732" extrusionOk="0">
                  <a:moveTo>
                    <a:pt x="41030" y="1"/>
                  </a:moveTo>
                  <a:cubicBezTo>
                    <a:pt x="39934" y="5168"/>
                    <a:pt x="37625" y="10109"/>
                    <a:pt x="34327" y="14479"/>
                  </a:cubicBezTo>
                  <a:cubicBezTo>
                    <a:pt x="30362" y="19670"/>
                    <a:pt x="25230" y="23682"/>
                    <a:pt x="19456" y="26099"/>
                  </a:cubicBezTo>
                  <a:cubicBezTo>
                    <a:pt x="17063" y="27111"/>
                    <a:pt x="14515" y="27850"/>
                    <a:pt x="12038" y="28588"/>
                  </a:cubicBezTo>
                  <a:cubicBezTo>
                    <a:pt x="9621" y="29290"/>
                    <a:pt x="7097" y="30052"/>
                    <a:pt x="4740" y="31040"/>
                  </a:cubicBezTo>
                  <a:cubicBezTo>
                    <a:pt x="3430" y="31588"/>
                    <a:pt x="1715" y="32410"/>
                    <a:pt x="1" y="33553"/>
                  </a:cubicBezTo>
                  <a:lnTo>
                    <a:pt x="1" y="33731"/>
                  </a:lnTo>
                  <a:cubicBezTo>
                    <a:pt x="1727" y="32553"/>
                    <a:pt x="3466" y="31719"/>
                    <a:pt x="4799" y="31171"/>
                  </a:cubicBezTo>
                  <a:cubicBezTo>
                    <a:pt x="7157" y="30183"/>
                    <a:pt x="9681" y="29445"/>
                    <a:pt x="12086" y="28731"/>
                  </a:cubicBezTo>
                  <a:cubicBezTo>
                    <a:pt x="14562" y="28004"/>
                    <a:pt x="17098" y="27242"/>
                    <a:pt x="19515" y="26230"/>
                  </a:cubicBezTo>
                  <a:cubicBezTo>
                    <a:pt x="25302" y="23801"/>
                    <a:pt x="30469" y="19765"/>
                    <a:pt x="34446" y="14550"/>
                  </a:cubicBezTo>
                  <a:cubicBezTo>
                    <a:pt x="37779" y="10157"/>
                    <a:pt x="40077" y="5180"/>
                    <a:pt x="41197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5876925" y="1069600"/>
              <a:ext cx="977525" cy="798350"/>
            </a:xfrm>
            <a:custGeom>
              <a:avLst/>
              <a:gdLst/>
              <a:ahLst/>
              <a:cxnLst/>
              <a:rect l="l" t="t" r="r" b="b"/>
              <a:pathLst>
                <a:path w="39101" h="31934" extrusionOk="0">
                  <a:moveTo>
                    <a:pt x="38933" y="1"/>
                  </a:moveTo>
                  <a:cubicBezTo>
                    <a:pt x="37790" y="4942"/>
                    <a:pt x="35540" y="9669"/>
                    <a:pt x="32337" y="13872"/>
                  </a:cubicBezTo>
                  <a:cubicBezTo>
                    <a:pt x="28385" y="19063"/>
                    <a:pt x="23241" y="23087"/>
                    <a:pt x="17466" y="25492"/>
                  </a:cubicBezTo>
                  <a:cubicBezTo>
                    <a:pt x="15073" y="26504"/>
                    <a:pt x="12525" y="27254"/>
                    <a:pt x="10061" y="27980"/>
                  </a:cubicBezTo>
                  <a:cubicBezTo>
                    <a:pt x="7632" y="28695"/>
                    <a:pt x="5120" y="29445"/>
                    <a:pt x="2750" y="30433"/>
                  </a:cubicBezTo>
                  <a:cubicBezTo>
                    <a:pt x="1953" y="30755"/>
                    <a:pt x="1012" y="31207"/>
                    <a:pt x="0" y="31755"/>
                  </a:cubicBezTo>
                  <a:lnTo>
                    <a:pt x="0" y="31933"/>
                  </a:lnTo>
                  <a:cubicBezTo>
                    <a:pt x="1024" y="31374"/>
                    <a:pt x="1988" y="30921"/>
                    <a:pt x="2810" y="30576"/>
                  </a:cubicBezTo>
                  <a:cubicBezTo>
                    <a:pt x="5179" y="29600"/>
                    <a:pt x="7691" y="28850"/>
                    <a:pt x="10108" y="28135"/>
                  </a:cubicBezTo>
                  <a:cubicBezTo>
                    <a:pt x="12573" y="27409"/>
                    <a:pt x="15121" y="26647"/>
                    <a:pt x="17526" y="25635"/>
                  </a:cubicBezTo>
                  <a:cubicBezTo>
                    <a:pt x="23324" y="23218"/>
                    <a:pt x="28480" y="19182"/>
                    <a:pt x="32456" y="13955"/>
                  </a:cubicBezTo>
                  <a:cubicBezTo>
                    <a:pt x="35671" y="9728"/>
                    <a:pt x="37933" y="4966"/>
                    <a:pt x="3910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5876925" y="1069300"/>
              <a:ext cx="924225" cy="759050"/>
            </a:xfrm>
            <a:custGeom>
              <a:avLst/>
              <a:gdLst/>
              <a:ahLst/>
              <a:cxnLst/>
              <a:rect l="l" t="t" r="r" b="b"/>
              <a:pathLst>
                <a:path w="36969" h="30362" extrusionOk="0">
                  <a:moveTo>
                    <a:pt x="36802" y="1"/>
                  </a:moveTo>
                  <a:cubicBezTo>
                    <a:pt x="35612" y="4740"/>
                    <a:pt x="33421" y="9264"/>
                    <a:pt x="30361" y="13300"/>
                  </a:cubicBezTo>
                  <a:cubicBezTo>
                    <a:pt x="26396" y="18491"/>
                    <a:pt x="21265" y="22516"/>
                    <a:pt x="15490" y="24921"/>
                  </a:cubicBezTo>
                  <a:cubicBezTo>
                    <a:pt x="13085" y="25933"/>
                    <a:pt x="10549" y="26683"/>
                    <a:pt x="8084" y="27409"/>
                  </a:cubicBezTo>
                  <a:cubicBezTo>
                    <a:pt x="5655" y="28123"/>
                    <a:pt x="3143" y="28885"/>
                    <a:pt x="774" y="29862"/>
                  </a:cubicBezTo>
                  <a:cubicBezTo>
                    <a:pt x="536" y="29969"/>
                    <a:pt x="262" y="30076"/>
                    <a:pt x="0" y="30195"/>
                  </a:cubicBezTo>
                  <a:lnTo>
                    <a:pt x="0" y="30362"/>
                  </a:lnTo>
                  <a:cubicBezTo>
                    <a:pt x="286" y="30219"/>
                    <a:pt x="560" y="30100"/>
                    <a:pt x="833" y="30005"/>
                  </a:cubicBezTo>
                  <a:cubicBezTo>
                    <a:pt x="3203" y="29016"/>
                    <a:pt x="5715" y="28278"/>
                    <a:pt x="8120" y="27564"/>
                  </a:cubicBezTo>
                  <a:cubicBezTo>
                    <a:pt x="10597" y="26826"/>
                    <a:pt x="13145" y="26075"/>
                    <a:pt x="15550" y="25063"/>
                  </a:cubicBezTo>
                  <a:cubicBezTo>
                    <a:pt x="21336" y="22635"/>
                    <a:pt x="26503" y="18598"/>
                    <a:pt x="30480" y="13372"/>
                  </a:cubicBezTo>
                  <a:cubicBezTo>
                    <a:pt x="33564" y="9312"/>
                    <a:pt x="35766" y="4763"/>
                    <a:pt x="3696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5876925" y="1069000"/>
              <a:ext cx="870950" cy="724525"/>
            </a:xfrm>
            <a:custGeom>
              <a:avLst/>
              <a:gdLst/>
              <a:ahLst/>
              <a:cxnLst/>
              <a:rect l="l" t="t" r="r" b="b"/>
              <a:pathLst>
                <a:path w="34838" h="28981" extrusionOk="0">
                  <a:moveTo>
                    <a:pt x="34671" y="1"/>
                  </a:moveTo>
                  <a:cubicBezTo>
                    <a:pt x="33457" y="4549"/>
                    <a:pt x="31325" y="8859"/>
                    <a:pt x="28385" y="12729"/>
                  </a:cubicBezTo>
                  <a:cubicBezTo>
                    <a:pt x="24420" y="17932"/>
                    <a:pt x="19288" y="21944"/>
                    <a:pt x="13514" y="24361"/>
                  </a:cubicBezTo>
                  <a:cubicBezTo>
                    <a:pt x="11120" y="25373"/>
                    <a:pt x="8573" y="26111"/>
                    <a:pt x="6096" y="26838"/>
                  </a:cubicBezTo>
                  <a:cubicBezTo>
                    <a:pt x="4072" y="27433"/>
                    <a:pt x="2012" y="28064"/>
                    <a:pt x="0" y="28826"/>
                  </a:cubicBezTo>
                  <a:lnTo>
                    <a:pt x="0" y="28981"/>
                  </a:lnTo>
                  <a:cubicBezTo>
                    <a:pt x="2024" y="28231"/>
                    <a:pt x="4108" y="27600"/>
                    <a:pt x="6144" y="26992"/>
                  </a:cubicBezTo>
                  <a:cubicBezTo>
                    <a:pt x="8620" y="26266"/>
                    <a:pt x="11156" y="25504"/>
                    <a:pt x="13573" y="24492"/>
                  </a:cubicBezTo>
                  <a:cubicBezTo>
                    <a:pt x="19360" y="22063"/>
                    <a:pt x="24527" y="18027"/>
                    <a:pt x="28504" y="12800"/>
                  </a:cubicBezTo>
                  <a:cubicBezTo>
                    <a:pt x="31456" y="8919"/>
                    <a:pt x="33623" y="4561"/>
                    <a:pt x="3483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5876925" y="1069000"/>
              <a:ext cx="817375" cy="692675"/>
            </a:xfrm>
            <a:custGeom>
              <a:avLst/>
              <a:gdLst/>
              <a:ahLst/>
              <a:cxnLst/>
              <a:rect l="l" t="t" r="r" b="b"/>
              <a:pathLst>
                <a:path w="32695" h="27707" extrusionOk="0">
                  <a:moveTo>
                    <a:pt x="32528" y="1"/>
                  </a:moveTo>
                  <a:cubicBezTo>
                    <a:pt x="31278" y="4335"/>
                    <a:pt x="29218" y="8442"/>
                    <a:pt x="26396" y="12157"/>
                  </a:cubicBezTo>
                  <a:cubicBezTo>
                    <a:pt x="22443" y="17348"/>
                    <a:pt x="17312" y="21361"/>
                    <a:pt x="11537" y="23778"/>
                  </a:cubicBezTo>
                  <a:cubicBezTo>
                    <a:pt x="9132" y="24790"/>
                    <a:pt x="6596" y="25528"/>
                    <a:pt x="4120" y="26266"/>
                  </a:cubicBezTo>
                  <a:cubicBezTo>
                    <a:pt x="2762" y="26659"/>
                    <a:pt x="1381" y="27076"/>
                    <a:pt x="0" y="27540"/>
                  </a:cubicBezTo>
                  <a:lnTo>
                    <a:pt x="0" y="27707"/>
                  </a:lnTo>
                  <a:cubicBezTo>
                    <a:pt x="1381" y="27242"/>
                    <a:pt x="2786" y="26826"/>
                    <a:pt x="4167" y="26409"/>
                  </a:cubicBezTo>
                  <a:cubicBezTo>
                    <a:pt x="6632" y="25683"/>
                    <a:pt x="9180" y="24921"/>
                    <a:pt x="11597" y="23909"/>
                  </a:cubicBezTo>
                  <a:cubicBezTo>
                    <a:pt x="17383" y="21480"/>
                    <a:pt x="22550" y="17444"/>
                    <a:pt x="26515" y="12229"/>
                  </a:cubicBezTo>
                  <a:cubicBezTo>
                    <a:pt x="29349" y="8502"/>
                    <a:pt x="31444" y="4347"/>
                    <a:pt x="3269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5876925" y="1069000"/>
              <a:ext cx="763500" cy="662025"/>
            </a:xfrm>
            <a:custGeom>
              <a:avLst/>
              <a:gdLst/>
              <a:ahLst/>
              <a:cxnLst/>
              <a:rect l="l" t="t" r="r" b="b"/>
              <a:pathLst>
                <a:path w="30540" h="26481" extrusionOk="0">
                  <a:moveTo>
                    <a:pt x="30373" y="1"/>
                  </a:moveTo>
                  <a:cubicBezTo>
                    <a:pt x="29123" y="4132"/>
                    <a:pt x="27099" y="8050"/>
                    <a:pt x="24420" y="11574"/>
                  </a:cubicBezTo>
                  <a:cubicBezTo>
                    <a:pt x="20467" y="16765"/>
                    <a:pt x="15323" y="20789"/>
                    <a:pt x="9549" y="23194"/>
                  </a:cubicBezTo>
                  <a:cubicBezTo>
                    <a:pt x="7156" y="24206"/>
                    <a:pt x="4608" y="24956"/>
                    <a:pt x="2143" y="25683"/>
                  </a:cubicBezTo>
                  <a:cubicBezTo>
                    <a:pt x="1441" y="25885"/>
                    <a:pt x="726" y="26099"/>
                    <a:pt x="0" y="26326"/>
                  </a:cubicBezTo>
                  <a:lnTo>
                    <a:pt x="0" y="26480"/>
                  </a:lnTo>
                  <a:cubicBezTo>
                    <a:pt x="726" y="26266"/>
                    <a:pt x="1453" y="26040"/>
                    <a:pt x="2167" y="25826"/>
                  </a:cubicBezTo>
                  <a:cubicBezTo>
                    <a:pt x="4643" y="25099"/>
                    <a:pt x="7179" y="24337"/>
                    <a:pt x="9596" y="23325"/>
                  </a:cubicBezTo>
                  <a:cubicBezTo>
                    <a:pt x="15383" y="20896"/>
                    <a:pt x="20550" y="16872"/>
                    <a:pt x="24527" y="11645"/>
                  </a:cubicBezTo>
                  <a:cubicBezTo>
                    <a:pt x="27230" y="8085"/>
                    <a:pt x="29254" y="4144"/>
                    <a:pt x="3054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5876925" y="1069000"/>
              <a:ext cx="709025" cy="632850"/>
            </a:xfrm>
            <a:custGeom>
              <a:avLst/>
              <a:gdLst/>
              <a:ahLst/>
              <a:cxnLst/>
              <a:rect l="l" t="t" r="r" b="b"/>
              <a:pathLst>
                <a:path w="28361" h="25314" extrusionOk="0">
                  <a:moveTo>
                    <a:pt x="28206" y="1"/>
                  </a:moveTo>
                  <a:cubicBezTo>
                    <a:pt x="26932" y="3906"/>
                    <a:pt x="24991" y="7633"/>
                    <a:pt x="22431" y="10990"/>
                  </a:cubicBezTo>
                  <a:cubicBezTo>
                    <a:pt x="18467" y="16182"/>
                    <a:pt x="13335" y="20206"/>
                    <a:pt x="7560" y="22611"/>
                  </a:cubicBezTo>
                  <a:cubicBezTo>
                    <a:pt x="5167" y="23623"/>
                    <a:pt x="2619" y="24373"/>
                    <a:pt x="143" y="25099"/>
                  </a:cubicBezTo>
                  <a:cubicBezTo>
                    <a:pt x="107" y="25111"/>
                    <a:pt x="48" y="25123"/>
                    <a:pt x="0" y="25147"/>
                  </a:cubicBezTo>
                  <a:lnTo>
                    <a:pt x="0" y="25314"/>
                  </a:lnTo>
                  <a:cubicBezTo>
                    <a:pt x="60" y="25290"/>
                    <a:pt x="131" y="25266"/>
                    <a:pt x="191" y="25242"/>
                  </a:cubicBezTo>
                  <a:cubicBezTo>
                    <a:pt x="2667" y="24516"/>
                    <a:pt x="5203" y="23754"/>
                    <a:pt x="7620" y="22742"/>
                  </a:cubicBezTo>
                  <a:cubicBezTo>
                    <a:pt x="13406" y="20325"/>
                    <a:pt x="18574" y="16289"/>
                    <a:pt x="22550" y="11062"/>
                  </a:cubicBezTo>
                  <a:cubicBezTo>
                    <a:pt x="25122" y="7669"/>
                    <a:pt x="27087" y="3918"/>
                    <a:pt x="2836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5876925" y="1069600"/>
              <a:ext cx="654850" cy="603075"/>
            </a:xfrm>
            <a:custGeom>
              <a:avLst/>
              <a:gdLst/>
              <a:ahLst/>
              <a:cxnLst/>
              <a:rect l="l" t="t" r="r" b="b"/>
              <a:pathLst>
                <a:path w="26194" h="24123" extrusionOk="0">
                  <a:moveTo>
                    <a:pt x="26027" y="1"/>
                  </a:moveTo>
                  <a:cubicBezTo>
                    <a:pt x="24765" y="3680"/>
                    <a:pt x="22884" y="7192"/>
                    <a:pt x="20443" y="10383"/>
                  </a:cubicBezTo>
                  <a:cubicBezTo>
                    <a:pt x="16490" y="15586"/>
                    <a:pt x="11359" y="19598"/>
                    <a:pt x="5584" y="22015"/>
                  </a:cubicBezTo>
                  <a:cubicBezTo>
                    <a:pt x="3762" y="22765"/>
                    <a:pt x="1869" y="23373"/>
                    <a:pt x="0" y="23956"/>
                  </a:cubicBezTo>
                  <a:lnTo>
                    <a:pt x="0" y="24123"/>
                  </a:lnTo>
                  <a:cubicBezTo>
                    <a:pt x="1893" y="23539"/>
                    <a:pt x="3810" y="22932"/>
                    <a:pt x="5644" y="22158"/>
                  </a:cubicBezTo>
                  <a:cubicBezTo>
                    <a:pt x="11430" y="19729"/>
                    <a:pt x="16597" y="15693"/>
                    <a:pt x="20562" y="10478"/>
                  </a:cubicBezTo>
                  <a:cubicBezTo>
                    <a:pt x="23027" y="7240"/>
                    <a:pt x="24908" y="3704"/>
                    <a:pt x="2619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5876925" y="1069600"/>
              <a:ext cx="600075" cy="573025"/>
            </a:xfrm>
            <a:custGeom>
              <a:avLst/>
              <a:gdLst/>
              <a:ahLst/>
              <a:cxnLst/>
              <a:rect l="l" t="t" r="r" b="b"/>
              <a:pathLst>
                <a:path w="24003" h="22921" extrusionOk="0">
                  <a:moveTo>
                    <a:pt x="23836" y="1"/>
                  </a:moveTo>
                  <a:cubicBezTo>
                    <a:pt x="22574" y="3465"/>
                    <a:pt x="20776" y="6787"/>
                    <a:pt x="18467" y="9811"/>
                  </a:cubicBezTo>
                  <a:cubicBezTo>
                    <a:pt x="14514" y="15003"/>
                    <a:pt x="9370" y="19015"/>
                    <a:pt x="3596" y="21432"/>
                  </a:cubicBezTo>
                  <a:cubicBezTo>
                    <a:pt x="2417" y="21920"/>
                    <a:pt x="1214" y="22349"/>
                    <a:pt x="0" y="22754"/>
                  </a:cubicBezTo>
                  <a:lnTo>
                    <a:pt x="0" y="22920"/>
                  </a:lnTo>
                  <a:cubicBezTo>
                    <a:pt x="1226" y="22515"/>
                    <a:pt x="2453" y="22087"/>
                    <a:pt x="3655" y="21575"/>
                  </a:cubicBezTo>
                  <a:cubicBezTo>
                    <a:pt x="9442" y="19146"/>
                    <a:pt x="14609" y="15122"/>
                    <a:pt x="18586" y="9895"/>
                  </a:cubicBezTo>
                  <a:cubicBezTo>
                    <a:pt x="20907" y="6847"/>
                    <a:pt x="22741" y="3489"/>
                    <a:pt x="2400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5877200" y="1069000"/>
              <a:ext cx="545050" cy="541475"/>
            </a:xfrm>
            <a:custGeom>
              <a:avLst/>
              <a:gdLst/>
              <a:ahLst/>
              <a:cxnLst/>
              <a:rect l="l" t="t" r="r" b="b"/>
              <a:pathLst>
                <a:path w="21802" h="21659" extrusionOk="0">
                  <a:moveTo>
                    <a:pt x="21646" y="1"/>
                  </a:moveTo>
                  <a:cubicBezTo>
                    <a:pt x="20373" y="3287"/>
                    <a:pt x="18646" y="6395"/>
                    <a:pt x="16479" y="9252"/>
                  </a:cubicBezTo>
                  <a:cubicBezTo>
                    <a:pt x="12514" y="14443"/>
                    <a:pt x="7383" y="18468"/>
                    <a:pt x="1608" y="20873"/>
                  </a:cubicBezTo>
                  <a:cubicBezTo>
                    <a:pt x="1072" y="21099"/>
                    <a:pt x="537" y="21301"/>
                    <a:pt x="1" y="21504"/>
                  </a:cubicBezTo>
                  <a:lnTo>
                    <a:pt x="1" y="21658"/>
                  </a:lnTo>
                  <a:cubicBezTo>
                    <a:pt x="572" y="21456"/>
                    <a:pt x="1120" y="21242"/>
                    <a:pt x="1668" y="21004"/>
                  </a:cubicBezTo>
                  <a:cubicBezTo>
                    <a:pt x="7454" y="18575"/>
                    <a:pt x="12622" y="14550"/>
                    <a:pt x="16598" y="9324"/>
                  </a:cubicBezTo>
                  <a:cubicBezTo>
                    <a:pt x="18801" y="6430"/>
                    <a:pt x="20539" y="3299"/>
                    <a:pt x="218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5876925" y="1069600"/>
              <a:ext cx="489650" cy="506650"/>
            </a:xfrm>
            <a:custGeom>
              <a:avLst/>
              <a:gdLst/>
              <a:ahLst/>
              <a:cxnLst/>
              <a:rect l="l" t="t" r="r" b="b"/>
              <a:pathLst>
                <a:path w="19586" h="20266" extrusionOk="0">
                  <a:moveTo>
                    <a:pt x="19419" y="1"/>
                  </a:moveTo>
                  <a:cubicBezTo>
                    <a:pt x="18205" y="3049"/>
                    <a:pt x="16550" y="5966"/>
                    <a:pt x="14490" y="8645"/>
                  </a:cubicBezTo>
                  <a:cubicBezTo>
                    <a:pt x="10620" y="13729"/>
                    <a:pt x="5620" y="17682"/>
                    <a:pt x="0" y="20110"/>
                  </a:cubicBezTo>
                  <a:lnTo>
                    <a:pt x="0" y="20265"/>
                  </a:lnTo>
                  <a:cubicBezTo>
                    <a:pt x="5667" y="17824"/>
                    <a:pt x="10716" y="13860"/>
                    <a:pt x="14609" y="8740"/>
                  </a:cubicBezTo>
                  <a:cubicBezTo>
                    <a:pt x="16681" y="6025"/>
                    <a:pt x="18348" y="3073"/>
                    <a:pt x="1958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5876925" y="1069900"/>
              <a:ext cx="434300" cy="469125"/>
            </a:xfrm>
            <a:custGeom>
              <a:avLst/>
              <a:gdLst/>
              <a:ahLst/>
              <a:cxnLst/>
              <a:rect l="l" t="t" r="r" b="b"/>
              <a:pathLst>
                <a:path w="17372" h="18765" extrusionOk="0">
                  <a:moveTo>
                    <a:pt x="17205" y="1"/>
                  </a:moveTo>
                  <a:cubicBezTo>
                    <a:pt x="16014" y="2834"/>
                    <a:pt x="14430" y="5537"/>
                    <a:pt x="12513" y="8049"/>
                  </a:cubicBezTo>
                  <a:cubicBezTo>
                    <a:pt x="9108" y="12526"/>
                    <a:pt x="4822" y="16134"/>
                    <a:pt x="0" y="18586"/>
                  </a:cubicBezTo>
                  <a:lnTo>
                    <a:pt x="0" y="18765"/>
                  </a:lnTo>
                  <a:cubicBezTo>
                    <a:pt x="4870" y="16300"/>
                    <a:pt x="9192" y="12669"/>
                    <a:pt x="12633" y="8156"/>
                  </a:cubicBezTo>
                  <a:cubicBezTo>
                    <a:pt x="14573" y="5609"/>
                    <a:pt x="16157" y="2870"/>
                    <a:pt x="1737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8" name="Google Shape;168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5"/>
          <p:cNvSpPr txBox="1">
            <a:spLocks noGrp="1"/>
          </p:cNvSpPr>
          <p:nvPr>
            <p:ph type="title" idx="2"/>
          </p:nvPr>
        </p:nvSpPr>
        <p:spPr>
          <a:xfrm>
            <a:off x="2128800" y="3776900"/>
            <a:ext cx="3656800" cy="745200"/>
          </a:xfrm>
          <a:prstGeom prst="rect">
            <a:avLst/>
          </a:prstGeom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5"/>
          <p:cNvSpPr txBox="1">
            <a:spLocks noGrp="1"/>
          </p:cNvSpPr>
          <p:nvPr>
            <p:ph type="title" idx="3"/>
          </p:nvPr>
        </p:nvSpPr>
        <p:spPr>
          <a:xfrm>
            <a:off x="6497596" y="3776912"/>
            <a:ext cx="3656800" cy="745200"/>
          </a:xfrm>
          <a:prstGeom prst="rect">
            <a:avLst/>
          </a:prstGeom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5"/>
          <p:cNvSpPr txBox="1">
            <a:spLocks noGrp="1"/>
          </p:cNvSpPr>
          <p:nvPr>
            <p:ph type="subTitle" idx="1"/>
          </p:nvPr>
        </p:nvSpPr>
        <p:spPr>
          <a:xfrm>
            <a:off x="6497600" y="4427084"/>
            <a:ext cx="3656800" cy="1347600"/>
          </a:xfrm>
          <a:prstGeom prst="rect">
            <a:avLst/>
          </a:prstGeom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72" name="Google Shape;172;p5"/>
          <p:cNvSpPr txBox="1">
            <a:spLocks noGrp="1"/>
          </p:cNvSpPr>
          <p:nvPr>
            <p:ph type="subTitle" idx="4"/>
          </p:nvPr>
        </p:nvSpPr>
        <p:spPr>
          <a:xfrm>
            <a:off x="2128800" y="4427089"/>
            <a:ext cx="3656800" cy="1347600"/>
          </a:xfrm>
          <a:prstGeom prst="rect">
            <a:avLst/>
          </a:prstGeom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158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6"/>
          <p:cNvGrpSpPr/>
          <p:nvPr/>
        </p:nvGrpSpPr>
        <p:grpSpPr>
          <a:xfrm flipH="1">
            <a:off x="-7" y="1664183"/>
            <a:ext cx="4356064" cy="5182020"/>
            <a:chOff x="5588175" y="1772375"/>
            <a:chExt cx="1282050" cy="1525200"/>
          </a:xfrm>
        </p:grpSpPr>
        <p:sp>
          <p:nvSpPr>
            <p:cNvPr id="175" name="Google Shape;175;p6"/>
            <p:cNvSpPr/>
            <p:nvPr/>
          </p:nvSpPr>
          <p:spPr>
            <a:xfrm>
              <a:off x="5588175" y="1772375"/>
              <a:ext cx="1282050" cy="1525200"/>
            </a:xfrm>
            <a:custGeom>
              <a:avLst/>
              <a:gdLst/>
              <a:ahLst/>
              <a:cxnLst/>
              <a:rect l="l" t="t" r="r" b="b"/>
              <a:pathLst>
                <a:path w="51282" h="61008" extrusionOk="0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5623000" y="1831900"/>
              <a:ext cx="1246625" cy="1465675"/>
            </a:xfrm>
            <a:custGeom>
              <a:avLst/>
              <a:gdLst/>
              <a:ahLst/>
              <a:cxnLst/>
              <a:rect l="l" t="t" r="r" b="b"/>
              <a:pathLst>
                <a:path w="49865" h="58627" extrusionOk="0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5662600" y="1892925"/>
              <a:ext cx="1207025" cy="1404350"/>
            </a:xfrm>
            <a:custGeom>
              <a:avLst/>
              <a:gdLst/>
              <a:ahLst/>
              <a:cxnLst/>
              <a:rect l="l" t="t" r="r" b="b"/>
              <a:pathLst>
                <a:path w="48281" h="56174" extrusionOk="0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5706350" y="1957800"/>
              <a:ext cx="1163275" cy="1339775"/>
            </a:xfrm>
            <a:custGeom>
              <a:avLst/>
              <a:gdLst/>
              <a:ahLst/>
              <a:cxnLst/>
              <a:rect l="l" t="t" r="r" b="b"/>
              <a:pathLst>
                <a:path w="46531" h="53591" extrusionOk="0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5756350" y="2024775"/>
              <a:ext cx="1113275" cy="1272500"/>
            </a:xfrm>
            <a:custGeom>
              <a:avLst/>
              <a:gdLst/>
              <a:ahLst/>
              <a:cxnLst/>
              <a:rect l="l" t="t" r="r" b="b"/>
              <a:pathLst>
                <a:path w="44531" h="50900" extrusionOk="0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5811125" y="2096825"/>
              <a:ext cx="1058500" cy="1200750"/>
            </a:xfrm>
            <a:custGeom>
              <a:avLst/>
              <a:gdLst/>
              <a:ahLst/>
              <a:cxnLst/>
              <a:rect l="l" t="t" r="r" b="b"/>
              <a:pathLst>
                <a:path w="42340" h="48030" extrusionOk="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5872450" y="2175100"/>
              <a:ext cx="997475" cy="1121600"/>
            </a:xfrm>
            <a:custGeom>
              <a:avLst/>
              <a:gdLst/>
              <a:ahLst/>
              <a:cxnLst/>
              <a:rect l="l" t="t" r="r" b="b"/>
              <a:pathLst>
                <a:path w="39899" h="44864" extrusionOk="0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5941800" y="2266175"/>
              <a:ext cx="927825" cy="1031100"/>
            </a:xfrm>
            <a:custGeom>
              <a:avLst/>
              <a:gdLst/>
              <a:ahLst/>
              <a:cxnLst/>
              <a:rect l="l" t="t" r="r" b="b"/>
              <a:pathLst>
                <a:path w="37113" h="41244" extrusionOk="0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6020075" y="2380775"/>
              <a:ext cx="849550" cy="916500"/>
            </a:xfrm>
            <a:custGeom>
              <a:avLst/>
              <a:gdLst/>
              <a:ahLst/>
              <a:cxnLst/>
              <a:rect l="l" t="t" r="r" b="b"/>
              <a:pathLst>
                <a:path w="33982" h="36660" extrusionOk="0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6109075" y="2537650"/>
              <a:ext cx="760550" cy="759625"/>
            </a:xfrm>
            <a:custGeom>
              <a:avLst/>
              <a:gdLst/>
              <a:ahLst/>
              <a:cxnLst/>
              <a:rect l="l" t="t" r="r" b="b"/>
              <a:pathLst>
                <a:path w="30422" h="30385" extrusionOk="0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6206425" y="2686475"/>
              <a:ext cx="663200" cy="611100"/>
            </a:xfrm>
            <a:custGeom>
              <a:avLst/>
              <a:gdLst/>
              <a:ahLst/>
              <a:cxnLst/>
              <a:rect l="l" t="t" r="r" b="b"/>
              <a:pathLst>
                <a:path w="26528" h="24444" extrusionOk="0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308800" y="2795125"/>
              <a:ext cx="560825" cy="502150"/>
            </a:xfrm>
            <a:custGeom>
              <a:avLst/>
              <a:gdLst/>
              <a:ahLst/>
              <a:cxnLst/>
              <a:rect l="l" t="t" r="r" b="b"/>
              <a:pathLst>
                <a:path w="22433" h="20086" extrusionOk="0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408225" y="2881425"/>
              <a:ext cx="461100" cy="415850"/>
            </a:xfrm>
            <a:custGeom>
              <a:avLst/>
              <a:gdLst/>
              <a:ahLst/>
              <a:cxnLst/>
              <a:rect l="l" t="t" r="r" b="b"/>
              <a:pathLst>
                <a:path w="18444" h="16634" extrusionOk="0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499600" y="2955850"/>
              <a:ext cx="370025" cy="341725"/>
            </a:xfrm>
            <a:custGeom>
              <a:avLst/>
              <a:gdLst/>
              <a:ahLst/>
              <a:cxnLst/>
              <a:rect l="l" t="t" r="r" b="b"/>
              <a:pathLst>
                <a:path w="14801" h="13669" extrusionOk="0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581475" y="3021325"/>
              <a:ext cx="287850" cy="275950"/>
            </a:xfrm>
            <a:custGeom>
              <a:avLst/>
              <a:gdLst/>
              <a:ahLst/>
              <a:cxnLst/>
              <a:rect l="l" t="t" r="r" b="b"/>
              <a:pathLst>
                <a:path w="11514" h="11038" extrusionOk="0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652900" y="3082050"/>
              <a:ext cx="216125" cy="215525"/>
            </a:xfrm>
            <a:custGeom>
              <a:avLst/>
              <a:gdLst/>
              <a:ahLst/>
              <a:cxnLst/>
              <a:rect l="l" t="t" r="r" b="b"/>
              <a:pathLst>
                <a:path w="8645" h="8621" extrusionOk="0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716300" y="3138900"/>
              <a:ext cx="152725" cy="158375"/>
            </a:xfrm>
            <a:custGeom>
              <a:avLst/>
              <a:gdLst/>
              <a:ahLst/>
              <a:cxnLst/>
              <a:rect l="l" t="t" r="r" b="b"/>
              <a:pathLst>
                <a:path w="6109" h="6335" extrusionOk="0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72850" y="3193975"/>
              <a:ext cx="95875" cy="103600"/>
            </a:xfrm>
            <a:custGeom>
              <a:avLst/>
              <a:gdLst/>
              <a:ahLst/>
              <a:cxnLst/>
              <a:rect l="l" t="t" r="r" b="b"/>
              <a:pathLst>
                <a:path w="3835" h="4144" extrusionOk="0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6823750" y="3246650"/>
              <a:ext cx="45575" cy="50925"/>
            </a:xfrm>
            <a:custGeom>
              <a:avLst/>
              <a:gdLst/>
              <a:ahLst/>
              <a:cxnLst/>
              <a:rect l="l" t="t" r="r" b="b"/>
              <a:pathLst>
                <a:path w="1823" h="2037" extrusionOk="0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6868700" y="32973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5" name="Google Shape;195;p6"/>
          <p:cNvGrpSpPr/>
          <p:nvPr/>
        </p:nvGrpSpPr>
        <p:grpSpPr>
          <a:xfrm rot="10800000" flipH="1">
            <a:off x="7835627" y="2217"/>
            <a:ext cx="4356064" cy="5182020"/>
            <a:chOff x="5588175" y="1772375"/>
            <a:chExt cx="1282050" cy="1525200"/>
          </a:xfrm>
        </p:grpSpPr>
        <p:sp>
          <p:nvSpPr>
            <p:cNvPr id="196" name="Google Shape;196;p6"/>
            <p:cNvSpPr/>
            <p:nvPr/>
          </p:nvSpPr>
          <p:spPr>
            <a:xfrm>
              <a:off x="5588175" y="1772375"/>
              <a:ext cx="1282050" cy="1525200"/>
            </a:xfrm>
            <a:custGeom>
              <a:avLst/>
              <a:gdLst/>
              <a:ahLst/>
              <a:cxnLst/>
              <a:rect l="l" t="t" r="r" b="b"/>
              <a:pathLst>
                <a:path w="51282" h="61008" extrusionOk="0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623000" y="1831900"/>
              <a:ext cx="1246625" cy="1465675"/>
            </a:xfrm>
            <a:custGeom>
              <a:avLst/>
              <a:gdLst/>
              <a:ahLst/>
              <a:cxnLst/>
              <a:rect l="l" t="t" r="r" b="b"/>
              <a:pathLst>
                <a:path w="49865" h="58627" extrusionOk="0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5662600" y="1892925"/>
              <a:ext cx="1207025" cy="1404350"/>
            </a:xfrm>
            <a:custGeom>
              <a:avLst/>
              <a:gdLst/>
              <a:ahLst/>
              <a:cxnLst/>
              <a:rect l="l" t="t" r="r" b="b"/>
              <a:pathLst>
                <a:path w="48281" h="56174" extrusionOk="0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5706350" y="1957800"/>
              <a:ext cx="1163275" cy="1339775"/>
            </a:xfrm>
            <a:custGeom>
              <a:avLst/>
              <a:gdLst/>
              <a:ahLst/>
              <a:cxnLst/>
              <a:rect l="l" t="t" r="r" b="b"/>
              <a:pathLst>
                <a:path w="46531" h="53591" extrusionOk="0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5756350" y="2024775"/>
              <a:ext cx="1113275" cy="1272500"/>
            </a:xfrm>
            <a:custGeom>
              <a:avLst/>
              <a:gdLst/>
              <a:ahLst/>
              <a:cxnLst/>
              <a:rect l="l" t="t" r="r" b="b"/>
              <a:pathLst>
                <a:path w="44531" h="50900" extrusionOk="0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5811125" y="2096825"/>
              <a:ext cx="1058500" cy="1200750"/>
            </a:xfrm>
            <a:custGeom>
              <a:avLst/>
              <a:gdLst/>
              <a:ahLst/>
              <a:cxnLst/>
              <a:rect l="l" t="t" r="r" b="b"/>
              <a:pathLst>
                <a:path w="42340" h="48030" extrusionOk="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5872450" y="2175100"/>
              <a:ext cx="997475" cy="1121600"/>
            </a:xfrm>
            <a:custGeom>
              <a:avLst/>
              <a:gdLst/>
              <a:ahLst/>
              <a:cxnLst/>
              <a:rect l="l" t="t" r="r" b="b"/>
              <a:pathLst>
                <a:path w="39899" h="44864" extrusionOk="0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5941800" y="2266175"/>
              <a:ext cx="927825" cy="1031100"/>
            </a:xfrm>
            <a:custGeom>
              <a:avLst/>
              <a:gdLst/>
              <a:ahLst/>
              <a:cxnLst/>
              <a:rect l="l" t="t" r="r" b="b"/>
              <a:pathLst>
                <a:path w="37113" h="41244" extrusionOk="0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6020075" y="2380775"/>
              <a:ext cx="849550" cy="916500"/>
            </a:xfrm>
            <a:custGeom>
              <a:avLst/>
              <a:gdLst/>
              <a:ahLst/>
              <a:cxnLst/>
              <a:rect l="l" t="t" r="r" b="b"/>
              <a:pathLst>
                <a:path w="33982" h="36660" extrusionOk="0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6109075" y="2537650"/>
              <a:ext cx="760550" cy="759625"/>
            </a:xfrm>
            <a:custGeom>
              <a:avLst/>
              <a:gdLst/>
              <a:ahLst/>
              <a:cxnLst/>
              <a:rect l="l" t="t" r="r" b="b"/>
              <a:pathLst>
                <a:path w="30422" h="30385" extrusionOk="0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6206425" y="2686475"/>
              <a:ext cx="663200" cy="611100"/>
            </a:xfrm>
            <a:custGeom>
              <a:avLst/>
              <a:gdLst/>
              <a:ahLst/>
              <a:cxnLst/>
              <a:rect l="l" t="t" r="r" b="b"/>
              <a:pathLst>
                <a:path w="26528" h="24444" extrusionOk="0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6308800" y="2795125"/>
              <a:ext cx="560825" cy="502150"/>
            </a:xfrm>
            <a:custGeom>
              <a:avLst/>
              <a:gdLst/>
              <a:ahLst/>
              <a:cxnLst/>
              <a:rect l="l" t="t" r="r" b="b"/>
              <a:pathLst>
                <a:path w="22433" h="20086" extrusionOk="0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6408225" y="2881425"/>
              <a:ext cx="461100" cy="415850"/>
            </a:xfrm>
            <a:custGeom>
              <a:avLst/>
              <a:gdLst/>
              <a:ahLst/>
              <a:cxnLst/>
              <a:rect l="l" t="t" r="r" b="b"/>
              <a:pathLst>
                <a:path w="18444" h="16634" extrusionOk="0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6499600" y="2955850"/>
              <a:ext cx="370025" cy="341725"/>
            </a:xfrm>
            <a:custGeom>
              <a:avLst/>
              <a:gdLst/>
              <a:ahLst/>
              <a:cxnLst/>
              <a:rect l="l" t="t" r="r" b="b"/>
              <a:pathLst>
                <a:path w="14801" h="13669" extrusionOk="0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6581475" y="3021325"/>
              <a:ext cx="287850" cy="275950"/>
            </a:xfrm>
            <a:custGeom>
              <a:avLst/>
              <a:gdLst/>
              <a:ahLst/>
              <a:cxnLst/>
              <a:rect l="l" t="t" r="r" b="b"/>
              <a:pathLst>
                <a:path w="11514" h="11038" extrusionOk="0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6652900" y="3082050"/>
              <a:ext cx="216125" cy="215525"/>
            </a:xfrm>
            <a:custGeom>
              <a:avLst/>
              <a:gdLst/>
              <a:ahLst/>
              <a:cxnLst/>
              <a:rect l="l" t="t" r="r" b="b"/>
              <a:pathLst>
                <a:path w="8645" h="8621" extrusionOk="0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6716300" y="3138900"/>
              <a:ext cx="152725" cy="158375"/>
            </a:xfrm>
            <a:custGeom>
              <a:avLst/>
              <a:gdLst/>
              <a:ahLst/>
              <a:cxnLst/>
              <a:rect l="l" t="t" r="r" b="b"/>
              <a:pathLst>
                <a:path w="6109" h="6335" extrusionOk="0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6772850" y="3193975"/>
              <a:ext cx="95875" cy="103600"/>
            </a:xfrm>
            <a:custGeom>
              <a:avLst/>
              <a:gdLst/>
              <a:ahLst/>
              <a:cxnLst/>
              <a:rect l="l" t="t" r="r" b="b"/>
              <a:pathLst>
                <a:path w="3835" h="4144" extrusionOk="0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6823750" y="3246650"/>
              <a:ext cx="45575" cy="50925"/>
            </a:xfrm>
            <a:custGeom>
              <a:avLst/>
              <a:gdLst/>
              <a:ahLst/>
              <a:cxnLst/>
              <a:rect l="l" t="t" r="r" b="b"/>
              <a:pathLst>
                <a:path w="1823" h="2037" extrusionOk="0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6868700" y="32973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6" name="Google Shape;216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064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7"/>
          <p:cNvGrpSpPr/>
          <p:nvPr/>
        </p:nvGrpSpPr>
        <p:grpSpPr>
          <a:xfrm rot="10800000">
            <a:off x="8802140" y="3037077"/>
            <a:ext cx="3389867" cy="3820927"/>
            <a:chOff x="551550" y="1218425"/>
            <a:chExt cx="1388000" cy="1564500"/>
          </a:xfrm>
        </p:grpSpPr>
        <p:sp>
          <p:nvSpPr>
            <p:cNvPr id="219" name="Google Shape;219;p7"/>
            <p:cNvSpPr/>
            <p:nvPr/>
          </p:nvSpPr>
          <p:spPr>
            <a:xfrm>
              <a:off x="551850" y="1218725"/>
              <a:ext cx="1387700" cy="1564200"/>
            </a:xfrm>
            <a:custGeom>
              <a:avLst/>
              <a:gdLst/>
              <a:ahLst/>
              <a:cxnLst/>
              <a:rect l="l" t="t" r="r" b="b"/>
              <a:pathLst>
                <a:path w="55508" h="62568" extrusionOk="0">
                  <a:moveTo>
                    <a:pt x="55114" y="1"/>
                  </a:moveTo>
                  <a:cubicBezTo>
                    <a:pt x="49792" y="2072"/>
                    <a:pt x="45065" y="5240"/>
                    <a:pt x="41327" y="9383"/>
                  </a:cubicBezTo>
                  <a:cubicBezTo>
                    <a:pt x="36552" y="14657"/>
                    <a:pt x="33421" y="21372"/>
                    <a:pt x="30373" y="27838"/>
                  </a:cubicBezTo>
                  <a:cubicBezTo>
                    <a:pt x="28706" y="31421"/>
                    <a:pt x="26944" y="35136"/>
                    <a:pt x="24944" y="38613"/>
                  </a:cubicBezTo>
                  <a:cubicBezTo>
                    <a:pt x="19038" y="48733"/>
                    <a:pt x="10323" y="56817"/>
                    <a:pt x="0" y="62425"/>
                  </a:cubicBezTo>
                  <a:lnTo>
                    <a:pt x="0" y="62568"/>
                  </a:lnTo>
                  <a:cubicBezTo>
                    <a:pt x="10371" y="56960"/>
                    <a:pt x="19110" y="48852"/>
                    <a:pt x="25027" y="38684"/>
                  </a:cubicBezTo>
                  <a:cubicBezTo>
                    <a:pt x="27039" y="35219"/>
                    <a:pt x="28790" y="31505"/>
                    <a:pt x="30468" y="27909"/>
                  </a:cubicBezTo>
                  <a:cubicBezTo>
                    <a:pt x="33481" y="21468"/>
                    <a:pt x="36624" y="14765"/>
                    <a:pt x="41386" y="9514"/>
                  </a:cubicBezTo>
                  <a:cubicBezTo>
                    <a:pt x="45196" y="5299"/>
                    <a:pt x="50066" y="2084"/>
                    <a:pt x="55507" y="13"/>
                  </a:cubicBezTo>
                  <a:lnTo>
                    <a:pt x="55114" y="13"/>
                  </a:lnTo>
                  <a:lnTo>
                    <a:pt x="5511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552150" y="1218725"/>
              <a:ext cx="1273400" cy="1510050"/>
            </a:xfrm>
            <a:custGeom>
              <a:avLst/>
              <a:gdLst/>
              <a:ahLst/>
              <a:cxnLst/>
              <a:rect l="l" t="t" r="r" b="b"/>
              <a:pathLst>
                <a:path w="50936" h="60402" extrusionOk="0">
                  <a:moveTo>
                    <a:pt x="50530" y="1"/>
                  </a:moveTo>
                  <a:cubicBezTo>
                    <a:pt x="46482" y="1989"/>
                    <a:pt x="42851" y="4692"/>
                    <a:pt x="39862" y="8002"/>
                  </a:cubicBezTo>
                  <a:cubicBezTo>
                    <a:pt x="35076" y="13288"/>
                    <a:pt x="31956" y="20003"/>
                    <a:pt x="28908" y="26456"/>
                  </a:cubicBezTo>
                  <a:cubicBezTo>
                    <a:pt x="27242" y="30052"/>
                    <a:pt x="25479" y="33767"/>
                    <a:pt x="23467" y="37232"/>
                  </a:cubicBezTo>
                  <a:cubicBezTo>
                    <a:pt x="17859" y="46887"/>
                    <a:pt x="9692" y="54662"/>
                    <a:pt x="0" y="60234"/>
                  </a:cubicBezTo>
                  <a:lnTo>
                    <a:pt x="0" y="60401"/>
                  </a:lnTo>
                  <a:cubicBezTo>
                    <a:pt x="9751" y="54817"/>
                    <a:pt x="17955" y="46983"/>
                    <a:pt x="23610" y="37315"/>
                  </a:cubicBezTo>
                  <a:cubicBezTo>
                    <a:pt x="25610" y="33838"/>
                    <a:pt x="27373" y="30135"/>
                    <a:pt x="29039" y="26540"/>
                  </a:cubicBezTo>
                  <a:cubicBezTo>
                    <a:pt x="32064" y="20087"/>
                    <a:pt x="35195" y="13395"/>
                    <a:pt x="39957" y="8145"/>
                  </a:cubicBezTo>
                  <a:cubicBezTo>
                    <a:pt x="43029" y="4751"/>
                    <a:pt x="46768" y="2025"/>
                    <a:pt x="5093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552150" y="1218425"/>
              <a:ext cx="1169500" cy="1452600"/>
            </a:xfrm>
            <a:custGeom>
              <a:avLst/>
              <a:gdLst/>
              <a:ahLst/>
              <a:cxnLst/>
              <a:rect l="l" t="t" r="r" b="b"/>
              <a:pathLst>
                <a:path w="46780" h="58104" extrusionOk="0">
                  <a:moveTo>
                    <a:pt x="46554" y="1"/>
                  </a:moveTo>
                  <a:cubicBezTo>
                    <a:pt x="43517" y="1799"/>
                    <a:pt x="40767" y="4013"/>
                    <a:pt x="38410" y="6609"/>
                  </a:cubicBezTo>
                  <a:cubicBezTo>
                    <a:pt x="33635" y="11895"/>
                    <a:pt x="30516" y="18598"/>
                    <a:pt x="27456" y="25063"/>
                  </a:cubicBezTo>
                  <a:cubicBezTo>
                    <a:pt x="25789" y="28647"/>
                    <a:pt x="24039" y="32374"/>
                    <a:pt x="22027" y="35839"/>
                  </a:cubicBezTo>
                  <a:cubicBezTo>
                    <a:pt x="16681" y="44995"/>
                    <a:pt x="9049" y="52495"/>
                    <a:pt x="0" y="57972"/>
                  </a:cubicBezTo>
                  <a:lnTo>
                    <a:pt x="0" y="58103"/>
                  </a:lnTo>
                  <a:cubicBezTo>
                    <a:pt x="9096" y="52626"/>
                    <a:pt x="16776" y="45090"/>
                    <a:pt x="22134" y="35898"/>
                  </a:cubicBezTo>
                  <a:cubicBezTo>
                    <a:pt x="24146" y="32433"/>
                    <a:pt x="25896" y="28719"/>
                    <a:pt x="27563" y="25123"/>
                  </a:cubicBezTo>
                  <a:cubicBezTo>
                    <a:pt x="30599" y="18682"/>
                    <a:pt x="33731" y="11979"/>
                    <a:pt x="38505" y="6716"/>
                  </a:cubicBezTo>
                  <a:cubicBezTo>
                    <a:pt x="40886" y="4061"/>
                    <a:pt x="43684" y="1811"/>
                    <a:pt x="4678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551850" y="1218725"/>
              <a:ext cx="1081100" cy="1397225"/>
            </a:xfrm>
            <a:custGeom>
              <a:avLst/>
              <a:gdLst/>
              <a:ahLst/>
              <a:cxnLst/>
              <a:rect l="l" t="t" r="r" b="b"/>
              <a:pathLst>
                <a:path w="43244" h="55889" extrusionOk="0">
                  <a:moveTo>
                    <a:pt x="42982" y="1"/>
                  </a:moveTo>
                  <a:cubicBezTo>
                    <a:pt x="40779" y="1525"/>
                    <a:pt x="38767" y="3275"/>
                    <a:pt x="36981" y="5251"/>
                  </a:cubicBezTo>
                  <a:cubicBezTo>
                    <a:pt x="32207" y="10538"/>
                    <a:pt x="29075" y="17253"/>
                    <a:pt x="26027" y="23706"/>
                  </a:cubicBezTo>
                  <a:cubicBezTo>
                    <a:pt x="24360" y="27302"/>
                    <a:pt x="22610" y="31016"/>
                    <a:pt x="20598" y="34481"/>
                  </a:cubicBezTo>
                  <a:cubicBezTo>
                    <a:pt x="15538" y="43149"/>
                    <a:pt x="8418" y="50340"/>
                    <a:pt x="0" y="55722"/>
                  </a:cubicBezTo>
                  <a:lnTo>
                    <a:pt x="0" y="55889"/>
                  </a:lnTo>
                  <a:cubicBezTo>
                    <a:pt x="8501" y="50471"/>
                    <a:pt x="15657" y="43256"/>
                    <a:pt x="20741" y="34529"/>
                  </a:cubicBezTo>
                  <a:cubicBezTo>
                    <a:pt x="22753" y="31064"/>
                    <a:pt x="24515" y="27361"/>
                    <a:pt x="26182" y="23754"/>
                  </a:cubicBezTo>
                  <a:cubicBezTo>
                    <a:pt x="29194" y="17312"/>
                    <a:pt x="32338" y="10609"/>
                    <a:pt x="37100" y="5359"/>
                  </a:cubicBezTo>
                  <a:cubicBezTo>
                    <a:pt x="38922" y="3335"/>
                    <a:pt x="41005" y="1549"/>
                    <a:pt x="4324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551550" y="1219025"/>
              <a:ext cx="997775" cy="1338875"/>
            </a:xfrm>
            <a:custGeom>
              <a:avLst/>
              <a:gdLst/>
              <a:ahLst/>
              <a:cxnLst/>
              <a:rect l="l" t="t" r="r" b="b"/>
              <a:pathLst>
                <a:path w="39911" h="53555" extrusionOk="0">
                  <a:moveTo>
                    <a:pt x="39672" y="1"/>
                  </a:moveTo>
                  <a:cubicBezTo>
                    <a:pt x="38184" y="1179"/>
                    <a:pt x="36814" y="2477"/>
                    <a:pt x="35540" y="3870"/>
                  </a:cubicBezTo>
                  <a:cubicBezTo>
                    <a:pt x="30754" y="9157"/>
                    <a:pt x="27635" y="15872"/>
                    <a:pt x="24587" y="22325"/>
                  </a:cubicBezTo>
                  <a:cubicBezTo>
                    <a:pt x="22920" y="25921"/>
                    <a:pt x="21158" y="29635"/>
                    <a:pt x="19146" y="33100"/>
                  </a:cubicBezTo>
                  <a:cubicBezTo>
                    <a:pt x="14383" y="41280"/>
                    <a:pt x="7799" y="48102"/>
                    <a:pt x="0" y="53388"/>
                  </a:cubicBezTo>
                  <a:lnTo>
                    <a:pt x="0" y="53555"/>
                  </a:lnTo>
                  <a:cubicBezTo>
                    <a:pt x="7882" y="48221"/>
                    <a:pt x="14502" y="41351"/>
                    <a:pt x="19300" y="33136"/>
                  </a:cubicBezTo>
                  <a:cubicBezTo>
                    <a:pt x="21312" y="29659"/>
                    <a:pt x="23063" y="25956"/>
                    <a:pt x="24730" y="22361"/>
                  </a:cubicBezTo>
                  <a:cubicBezTo>
                    <a:pt x="27754" y="15919"/>
                    <a:pt x="30897" y="9216"/>
                    <a:pt x="35660" y="3965"/>
                  </a:cubicBezTo>
                  <a:cubicBezTo>
                    <a:pt x="36945" y="2513"/>
                    <a:pt x="38374" y="1191"/>
                    <a:pt x="399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551850" y="1218725"/>
              <a:ext cx="920075" cy="1279350"/>
            </a:xfrm>
            <a:custGeom>
              <a:avLst/>
              <a:gdLst/>
              <a:ahLst/>
              <a:cxnLst/>
              <a:rect l="l" t="t" r="r" b="b"/>
              <a:pathLst>
                <a:path w="36803" h="51174" extrusionOk="0">
                  <a:moveTo>
                    <a:pt x="36600" y="1"/>
                  </a:moveTo>
                  <a:cubicBezTo>
                    <a:pt x="35719" y="787"/>
                    <a:pt x="34886" y="1620"/>
                    <a:pt x="34100" y="2501"/>
                  </a:cubicBezTo>
                  <a:cubicBezTo>
                    <a:pt x="29313" y="7787"/>
                    <a:pt x="26194" y="14491"/>
                    <a:pt x="23146" y="20956"/>
                  </a:cubicBezTo>
                  <a:cubicBezTo>
                    <a:pt x="21479" y="24540"/>
                    <a:pt x="19717" y="28266"/>
                    <a:pt x="17705" y="31731"/>
                  </a:cubicBezTo>
                  <a:cubicBezTo>
                    <a:pt x="13240" y="39398"/>
                    <a:pt x="7168" y="45899"/>
                    <a:pt x="0" y="51031"/>
                  </a:cubicBezTo>
                  <a:lnTo>
                    <a:pt x="0" y="51174"/>
                  </a:lnTo>
                  <a:cubicBezTo>
                    <a:pt x="7227" y="46018"/>
                    <a:pt x="13347" y="39482"/>
                    <a:pt x="17824" y="31778"/>
                  </a:cubicBezTo>
                  <a:cubicBezTo>
                    <a:pt x="19836" y="28314"/>
                    <a:pt x="21598" y="24599"/>
                    <a:pt x="23265" y="21003"/>
                  </a:cubicBezTo>
                  <a:cubicBezTo>
                    <a:pt x="26277" y="14562"/>
                    <a:pt x="29421" y="7859"/>
                    <a:pt x="34183" y="2608"/>
                  </a:cubicBezTo>
                  <a:cubicBezTo>
                    <a:pt x="35016" y="1703"/>
                    <a:pt x="35874" y="822"/>
                    <a:pt x="3680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551850" y="1218725"/>
              <a:ext cx="847150" cy="1217750"/>
            </a:xfrm>
            <a:custGeom>
              <a:avLst/>
              <a:gdLst/>
              <a:ahLst/>
              <a:cxnLst/>
              <a:rect l="l" t="t" r="r" b="b"/>
              <a:pathLst>
                <a:path w="33886" h="48710" extrusionOk="0">
                  <a:moveTo>
                    <a:pt x="33707" y="1"/>
                  </a:moveTo>
                  <a:cubicBezTo>
                    <a:pt x="33350" y="358"/>
                    <a:pt x="32992" y="727"/>
                    <a:pt x="32647" y="1120"/>
                  </a:cubicBezTo>
                  <a:cubicBezTo>
                    <a:pt x="27873" y="6406"/>
                    <a:pt x="24753" y="13110"/>
                    <a:pt x="21693" y="19575"/>
                  </a:cubicBezTo>
                  <a:cubicBezTo>
                    <a:pt x="20027" y="23158"/>
                    <a:pt x="18276" y="26885"/>
                    <a:pt x="16264" y="30350"/>
                  </a:cubicBezTo>
                  <a:cubicBezTo>
                    <a:pt x="12097" y="37482"/>
                    <a:pt x="6549" y="43613"/>
                    <a:pt x="0" y="48566"/>
                  </a:cubicBezTo>
                  <a:lnTo>
                    <a:pt x="0" y="48709"/>
                  </a:lnTo>
                  <a:cubicBezTo>
                    <a:pt x="6596" y="43732"/>
                    <a:pt x="12204" y="37565"/>
                    <a:pt x="16383" y="30374"/>
                  </a:cubicBezTo>
                  <a:cubicBezTo>
                    <a:pt x="18395" y="26909"/>
                    <a:pt x="20146" y="23206"/>
                    <a:pt x="21812" y="19598"/>
                  </a:cubicBezTo>
                  <a:cubicBezTo>
                    <a:pt x="24837" y="13157"/>
                    <a:pt x="27980" y="6466"/>
                    <a:pt x="32742" y="1203"/>
                  </a:cubicBezTo>
                  <a:cubicBezTo>
                    <a:pt x="33111" y="787"/>
                    <a:pt x="33504" y="394"/>
                    <a:pt x="3388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552150" y="1218725"/>
              <a:ext cx="779275" cy="1156125"/>
            </a:xfrm>
            <a:custGeom>
              <a:avLst/>
              <a:gdLst/>
              <a:ahLst/>
              <a:cxnLst/>
              <a:rect l="l" t="t" r="r" b="b"/>
              <a:pathLst>
                <a:path w="31171" h="46245" extrusionOk="0">
                  <a:moveTo>
                    <a:pt x="30956" y="1"/>
                  </a:moveTo>
                  <a:cubicBezTo>
                    <a:pt x="26313" y="5240"/>
                    <a:pt x="23253" y="11824"/>
                    <a:pt x="20253" y="18170"/>
                  </a:cubicBezTo>
                  <a:cubicBezTo>
                    <a:pt x="18586" y="21765"/>
                    <a:pt x="16836" y="25480"/>
                    <a:pt x="14823" y="28945"/>
                  </a:cubicBezTo>
                  <a:cubicBezTo>
                    <a:pt x="10966" y="35553"/>
                    <a:pt x="5929" y="41292"/>
                    <a:pt x="0" y="46054"/>
                  </a:cubicBezTo>
                  <a:lnTo>
                    <a:pt x="0" y="46245"/>
                  </a:lnTo>
                  <a:cubicBezTo>
                    <a:pt x="5965" y="41446"/>
                    <a:pt x="11061" y="35672"/>
                    <a:pt x="14942" y="29028"/>
                  </a:cubicBezTo>
                  <a:cubicBezTo>
                    <a:pt x="16955" y="25552"/>
                    <a:pt x="18705" y="21849"/>
                    <a:pt x="20372" y="18253"/>
                  </a:cubicBezTo>
                  <a:cubicBezTo>
                    <a:pt x="23384" y="11883"/>
                    <a:pt x="26480" y="5240"/>
                    <a:pt x="3117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552150" y="1218725"/>
              <a:ext cx="714100" cy="1091825"/>
            </a:xfrm>
            <a:custGeom>
              <a:avLst/>
              <a:gdLst/>
              <a:ahLst/>
              <a:cxnLst/>
              <a:rect l="l" t="t" r="r" b="b"/>
              <a:pathLst>
                <a:path w="28564" h="43673" extrusionOk="0">
                  <a:moveTo>
                    <a:pt x="28373" y="1"/>
                  </a:moveTo>
                  <a:cubicBezTo>
                    <a:pt x="24348" y="5001"/>
                    <a:pt x="21550" y="11002"/>
                    <a:pt x="18812" y="16824"/>
                  </a:cubicBezTo>
                  <a:cubicBezTo>
                    <a:pt x="17145" y="20408"/>
                    <a:pt x="15395" y="24123"/>
                    <a:pt x="13383" y="27588"/>
                  </a:cubicBezTo>
                  <a:cubicBezTo>
                    <a:pt x="9858" y="33648"/>
                    <a:pt x="5298" y="38994"/>
                    <a:pt x="0" y="43506"/>
                  </a:cubicBezTo>
                  <a:lnTo>
                    <a:pt x="0" y="43673"/>
                  </a:lnTo>
                  <a:cubicBezTo>
                    <a:pt x="5358" y="39125"/>
                    <a:pt x="9942" y="33755"/>
                    <a:pt x="13514" y="27635"/>
                  </a:cubicBezTo>
                  <a:cubicBezTo>
                    <a:pt x="15526" y="24170"/>
                    <a:pt x="17276" y="20468"/>
                    <a:pt x="18943" y="16860"/>
                  </a:cubicBezTo>
                  <a:cubicBezTo>
                    <a:pt x="21681" y="11026"/>
                    <a:pt x="24515" y="5001"/>
                    <a:pt x="2856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552150" y="1218725"/>
              <a:ext cx="650700" cy="1025150"/>
            </a:xfrm>
            <a:custGeom>
              <a:avLst/>
              <a:gdLst/>
              <a:ahLst/>
              <a:cxnLst/>
              <a:rect l="l" t="t" r="r" b="b"/>
              <a:pathLst>
                <a:path w="26028" h="41006" extrusionOk="0">
                  <a:moveTo>
                    <a:pt x="25849" y="1"/>
                  </a:moveTo>
                  <a:cubicBezTo>
                    <a:pt x="22396" y="4704"/>
                    <a:pt x="19860" y="10133"/>
                    <a:pt x="17371" y="15419"/>
                  </a:cubicBezTo>
                  <a:cubicBezTo>
                    <a:pt x="15704" y="19003"/>
                    <a:pt x="13942" y="22730"/>
                    <a:pt x="11942" y="26194"/>
                  </a:cubicBezTo>
                  <a:cubicBezTo>
                    <a:pt x="8727" y="31707"/>
                    <a:pt x="4679" y="36601"/>
                    <a:pt x="0" y="40827"/>
                  </a:cubicBezTo>
                  <a:lnTo>
                    <a:pt x="0" y="41006"/>
                  </a:lnTo>
                  <a:cubicBezTo>
                    <a:pt x="4739" y="36743"/>
                    <a:pt x="8823" y="31802"/>
                    <a:pt x="12073" y="26242"/>
                  </a:cubicBezTo>
                  <a:cubicBezTo>
                    <a:pt x="14085" y="22777"/>
                    <a:pt x="15835" y="19063"/>
                    <a:pt x="17502" y="15467"/>
                  </a:cubicBezTo>
                  <a:cubicBezTo>
                    <a:pt x="19991" y="10169"/>
                    <a:pt x="22551" y="4704"/>
                    <a:pt x="26027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552150" y="1218425"/>
              <a:ext cx="590275" cy="957600"/>
            </a:xfrm>
            <a:custGeom>
              <a:avLst/>
              <a:gdLst/>
              <a:ahLst/>
              <a:cxnLst/>
              <a:rect l="l" t="t" r="r" b="b"/>
              <a:pathLst>
                <a:path w="23611" h="38304" extrusionOk="0">
                  <a:moveTo>
                    <a:pt x="23455" y="1"/>
                  </a:moveTo>
                  <a:cubicBezTo>
                    <a:pt x="20479" y="4370"/>
                    <a:pt x="18193" y="9288"/>
                    <a:pt x="15943" y="14062"/>
                  </a:cubicBezTo>
                  <a:cubicBezTo>
                    <a:pt x="14276" y="17646"/>
                    <a:pt x="12514" y="21373"/>
                    <a:pt x="10513" y="24837"/>
                  </a:cubicBezTo>
                  <a:cubicBezTo>
                    <a:pt x="7620" y="29778"/>
                    <a:pt x="4084" y="34231"/>
                    <a:pt x="0" y="38148"/>
                  </a:cubicBezTo>
                  <a:lnTo>
                    <a:pt x="0" y="38303"/>
                  </a:lnTo>
                  <a:cubicBezTo>
                    <a:pt x="4120" y="34362"/>
                    <a:pt x="7692" y="29874"/>
                    <a:pt x="10609" y="24885"/>
                  </a:cubicBezTo>
                  <a:cubicBezTo>
                    <a:pt x="12621" y="21420"/>
                    <a:pt x="14383" y="17705"/>
                    <a:pt x="16050" y="14110"/>
                  </a:cubicBezTo>
                  <a:cubicBezTo>
                    <a:pt x="18288" y="9312"/>
                    <a:pt x="20598" y="4394"/>
                    <a:pt x="236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552150" y="1218725"/>
              <a:ext cx="531625" cy="888225"/>
            </a:xfrm>
            <a:custGeom>
              <a:avLst/>
              <a:gdLst/>
              <a:ahLst/>
              <a:cxnLst/>
              <a:rect l="l" t="t" r="r" b="b"/>
              <a:pathLst>
                <a:path w="21265" h="35529" extrusionOk="0">
                  <a:moveTo>
                    <a:pt x="21086" y="1"/>
                  </a:moveTo>
                  <a:cubicBezTo>
                    <a:pt x="18550" y="4001"/>
                    <a:pt x="16490" y="8395"/>
                    <a:pt x="14478" y="12669"/>
                  </a:cubicBezTo>
                  <a:cubicBezTo>
                    <a:pt x="12811" y="16253"/>
                    <a:pt x="11061" y="19979"/>
                    <a:pt x="9049" y="23444"/>
                  </a:cubicBezTo>
                  <a:cubicBezTo>
                    <a:pt x="6525" y="27790"/>
                    <a:pt x="3465" y="31743"/>
                    <a:pt x="0" y="35303"/>
                  </a:cubicBezTo>
                  <a:lnTo>
                    <a:pt x="0" y="35529"/>
                  </a:lnTo>
                  <a:cubicBezTo>
                    <a:pt x="3512" y="31921"/>
                    <a:pt x="6608" y="27921"/>
                    <a:pt x="9168" y="23516"/>
                  </a:cubicBezTo>
                  <a:cubicBezTo>
                    <a:pt x="11180" y="20051"/>
                    <a:pt x="12930" y="16348"/>
                    <a:pt x="14597" y="12740"/>
                  </a:cubicBezTo>
                  <a:cubicBezTo>
                    <a:pt x="16621" y="8442"/>
                    <a:pt x="18693" y="4025"/>
                    <a:pt x="212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552450" y="1218425"/>
              <a:ext cx="473875" cy="814725"/>
            </a:xfrm>
            <a:custGeom>
              <a:avLst/>
              <a:gdLst/>
              <a:ahLst/>
              <a:cxnLst/>
              <a:rect l="l" t="t" r="r" b="b"/>
              <a:pathLst>
                <a:path w="18955" h="32589" extrusionOk="0">
                  <a:moveTo>
                    <a:pt x="18788" y="1"/>
                  </a:moveTo>
                  <a:cubicBezTo>
                    <a:pt x="16633" y="3632"/>
                    <a:pt x="14811" y="7502"/>
                    <a:pt x="13025" y="11300"/>
                  </a:cubicBezTo>
                  <a:cubicBezTo>
                    <a:pt x="11359" y="14884"/>
                    <a:pt x="9608" y="18598"/>
                    <a:pt x="7596" y="22075"/>
                  </a:cubicBezTo>
                  <a:cubicBezTo>
                    <a:pt x="5417" y="25790"/>
                    <a:pt x="2881" y="29243"/>
                    <a:pt x="0" y="32386"/>
                  </a:cubicBezTo>
                  <a:lnTo>
                    <a:pt x="0" y="32588"/>
                  </a:lnTo>
                  <a:cubicBezTo>
                    <a:pt x="2905" y="29409"/>
                    <a:pt x="5513" y="25909"/>
                    <a:pt x="7715" y="22135"/>
                  </a:cubicBezTo>
                  <a:cubicBezTo>
                    <a:pt x="9727" y="18658"/>
                    <a:pt x="11478" y="14955"/>
                    <a:pt x="13145" y="11359"/>
                  </a:cubicBezTo>
                  <a:cubicBezTo>
                    <a:pt x="14930" y="7549"/>
                    <a:pt x="16764" y="3644"/>
                    <a:pt x="1895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552450" y="1218425"/>
              <a:ext cx="418225" cy="739700"/>
            </a:xfrm>
            <a:custGeom>
              <a:avLst/>
              <a:gdLst/>
              <a:ahLst/>
              <a:cxnLst/>
              <a:rect l="l" t="t" r="r" b="b"/>
              <a:pathLst>
                <a:path w="16729" h="29588" extrusionOk="0">
                  <a:moveTo>
                    <a:pt x="16574" y="1"/>
                  </a:moveTo>
                  <a:cubicBezTo>
                    <a:pt x="14752" y="3216"/>
                    <a:pt x="13156" y="6585"/>
                    <a:pt x="11609" y="9907"/>
                  </a:cubicBezTo>
                  <a:cubicBezTo>
                    <a:pt x="9942" y="13503"/>
                    <a:pt x="8192" y="17217"/>
                    <a:pt x="6179" y="20682"/>
                  </a:cubicBezTo>
                  <a:cubicBezTo>
                    <a:pt x="4382" y="23778"/>
                    <a:pt x="2310" y="26683"/>
                    <a:pt x="0" y="29374"/>
                  </a:cubicBezTo>
                  <a:lnTo>
                    <a:pt x="0" y="29588"/>
                  </a:lnTo>
                  <a:cubicBezTo>
                    <a:pt x="2322" y="26873"/>
                    <a:pt x="4441" y="23920"/>
                    <a:pt x="6287" y="20777"/>
                  </a:cubicBezTo>
                  <a:cubicBezTo>
                    <a:pt x="8287" y="17313"/>
                    <a:pt x="10049" y="13598"/>
                    <a:pt x="11716" y="10002"/>
                  </a:cubicBezTo>
                  <a:cubicBezTo>
                    <a:pt x="13299" y="6668"/>
                    <a:pt x="14883" y="3239"/>
                    <a:pt x="1672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552150" y="1218425"/>
              <a:ext cx="363150" cy="662025"/>
            </a:xfrm>
            <a:custGeom>
              <a:avLst/>
              <a:gdLst/>
              <a:ahLst/>
              <a:cxnLst/>
              <a:rect l="l" t="t" r="r" b="b"/>
              <a:pathLst>
                <a:path w="14526" h="26481" extrusionOk="0">
                  <a:moveTo>
                    <a:pt x="14359" y="1"/>
                  </a:moveTo>
                  <a:cubicBezTo>
                    <a:pt x="12859" y="2799"/>
                    <a:pt x="11490" y="5692"/>
                    <a:pt x="10156" y="8538"/>
                  </a:cubicBezTo>
                  <a:cubicBezTo>
                    <a:pt x="8489" y="12133"/>
                    <a:pt x="6727" y="15848"/>
                    <a:pt x="4715" y="19313"/>
                  </a:cubicBezTo>
                  <a:cubicBezTo>
                    <a:pt x="3310" y="21742"/>
                    <a:pt x="1727" y="24063"/>
                    <a:pt x="0" y="26254"/>
                  </a:cubicBezTo>
                  <a:lnTo>
                    <a:pt x="0" y="26480"/>
                  </a:lnTo>
                  <a:cubicBezTo>
                    <a:pt x="1774" y="24254"/>
                    <a:pt x="3381" y="21896"/>
                    <a:pt x="4834" y="19408"/>
                  </a:cubicBezTo>
                  <a:cubicBezTo>
                    <a:pt x="6846" y="15943"/>
                    <a:pt x="8608" y="12229"/>
                    <a:pt x="10275" y="8633"/>
                  </a:cubicBezTo>
                  <a:cubicBezTo>
                    <a:pt x="11621" y="5763"/>
                    <a:pt x="12990" y="2823"/>
                    <a:pt x="1452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551850" y="1218725"/>
              <a:ext cx="308400" cy="580175"/>
            </a:xfrm>
            <a:custGeom>
              <a:avLst/>
              <a:gdLst/>
              <a:ahLst/>
              <a:cxnLst/>
              <a:rect l="l" t="t" r="r" b="b"/>
              <a:pathLst>
                <a:path w="12336" h="23207" extrusionOk="0">
                  <a:moveTo>
                    <a:pt x="12204" y="1"/>
                  </a:moveTo>
                  <a:cubicBezTo>
                    <a:pt x="10978" y="2370"/>
                    <a:pt x="9847" y="4775"/>
                    <a:pt x="8716" y="7168"/>
                  </a:cubicBezTo>
                  <a:cubicBezTo>
                    <a:pt x="7049" y="10764"/>
                    <a:pt x="5298" y="14479"/>
                    <a:pt x="3286" y="17955"/>
                  </a:cubicBezTo>
                  <a:cubicBezTo>
                    <a:pt x="2274" y="19694"/>
                    <a:pt x="1167" y="21372"/>
                    <a:pt x="0" y="22992"/>
                  </a:cubicBezTo>
                  <a:lnTo>
                    <a:pt x="0" y="23206"/>
                  </a:lnTo>
                  <a:cubicBezTo>
                    <a:pt x="1215" y="21527"/>
                    <a:pt x="2346" y="19801"/>
                    <a:pt x="3393" y="18015"/>
                  </a:cubicBezTo>
                  <a:cubicBezTo>
                    <a:pt x="5406" y="14538"/>
                    <a:pt x="7156" y="10835"/>
                    <a:pt x="8823" y="7240"/>
                  </a:cubicBezTo>
                  <a:cubicBezTo>
                    <a:pt x="9954" y="4823"/>
                    <a:pt x="11097" y="2394"/>
                    <a:pt x="1233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552150" y="1218725"/>
              <a:ext cx="255400" cy="494150"/>
            </a:xfrm>
            <a:custGeom>
              <a:avLst/>
              <a:gdLst/>
              <a:ahLst/>
              <a:cxnLst/>
              <a:rect l="l" t="t" r="r" b="b"/>
              <a:pathLst>
                <a:path w="10216" h="19766" extrusionOk="0">
                  <a:moveTo>
                    <a:pt x="10049" y="1"/>
                  </a:moveTo>
                  <a:cubicBezTo>
                    <a:pt x="9085" y="1918"/>
                    <a:pt x="8168" y="3870"/>
                    <a:pt x="7263" y="5811"/>
                  </a:cubicBezTo>
                  <a:cubicBezTo>
                    <a:pt x="5596" y="9395"/>
                    <a:pt x="3846" y="13110"/>
                    <a:pt x="1834" y="16586"/>
                  </a:cubicBezTo>
                  <a:cubicBezTo>
                    <a:pt x="1250" y="17574"/>
                    <a:pt x="643" y="18563"/>
                    <a:pt x="0" y="19515"/>
                  </a:cubicBezTo>
                  <a:lnTo>
                    <a:pt x="0" y="19765"/>
                  </a:lnTo>
                  <a:cubicBezTo>
                    <a:pt x="691" y="18741"/>
                    <a:pt x="1346" y="17693"/>
                    <a:pt x="1965" y="16622"/>
                  </a:cubicBezTo>
                  <a:cubicBezTo>
                    <a:pt x="3977" y="13157"/>
                    <a:pt x="5727" y="9454"/>
                    <a:pt x="7394" y="5847"/>
                  </a:cubicBezTo>
                  <a:cubicBezTo>
                    <a:pt x="8299" y="3918"/>
                    <a:pt x="9227" y="1953"/>
                    <a:pt x="1021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6" name="Google Shape;236;p7"/>
          <p:cNvGrpSpPr/>
          <p:nvPr/>
        </p:nvGrpSpPr>
        <p:grpSpPr>
          <a:xfrm>
            <a:off x="7" y="-57"/>
            <a:ext cx="3389867" cy="3820927"/>
            <a:chOff x="551550" y="1218425"/>
            <a:chExt cx="1388000" cy="1564500"/>
          </a:xfrm>
        </p:grpSpPr>
        <p:sp>
          <p:nvSpPr>
            <p:cNvPr id="237" name="Google Shape;237;p7"/>
            <p:cNvSpPr/>
            <p:nvPr/>
          </p:nvSpPr>
          <p:spPr>
            <a:xfrm>
              <a:off x="551850" y="1218725"/>
              <a:ext cx="1387700" cy="1564200"/>
            </a:xfrm>
            <a:custGeom>
              <a:avLst/>
              <a:gdLst/>
              <a:ahLst/>
              <a:cxnLst/>
              <a:rect l="l" t="t" r="r" b="b"/>
              <a:pathLst>
                <a:path w="55508" h="62568" extrusionOk="0">
                  <a:moveTo>
                    <a:pt x="55114" y="1"/>
                  </a:moveTo>
                  <a:cubicBezTo>
                    <a:pt x="49792" y="2072"/>
                    <a:pt x="45065" y="5240"/>
                    <a:pt x="41327" y="9383"/>
                  </a:cubicBezTo>
                  <a:cubicBezTo>
                    <a:pt x="36552" y="14657"/>
                    <a:pt x="33421" y="21372"/>
                    <a:pt x="30373" y="27838"/>
                  </a:cubicBezTo>
                  <a:cubicBezTo>
                    <a:pt x="28706" y="31421"/>
                    <a:pt x="26944" y="35136"/>
                    <a:pt x="24944" y="38613"/>
                  </a:cubicBezTo>
                  <a:cubicBezTo>
                    <a:pt x="19038" y="48733"/>
                    <a:pt x="10323" y="56817"/>
                    <a:pt x="0" y="62425"/>
                  </a:cubicBezTo>
                  <a:lnTo>
                    <a:pt x="0" y="62568"/>
                  </a:lnTo>
                  <a:cubicBezTo>
                    <a:pt x="10371" y="56960"/>
                    <a:pt x="19110" y="48852"/>
                    <a:pt x="25027" y="38684"/>
                  </a:cubicBezTo>
                  <a:cubicBezTo>
                    <a:pt x="27039" y="35219"/>
                    <a:pt x="28790" y="31505"/>
                    <a:pt x="30468" y="27909"/>
                  </a:cubicBezTo>
                  <a:cubicBezTo>
                    <a:pt x="33481" y="21468"/>
                    <a:pt x="36624" y="14765"/>
                    <a:pt x="41386" y="9514"/>
                  </a:cubicBezTo>
                  <a:cubicBezTo>
                    <a:pt x="45196" y="5299"/>
                    <a:pt x="50066" y="2084"/>
                    <a:pt x="55507" y="13"/>
                  </a:cubicBezTo>
                  <a:lnTo>
                    <a:pt x="55114" y="13"/>
                  </a:lnTo>
                  <a:lnTo>
                    <a:pt x="5511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552150" y="1218725"/>
              <a:ext cx="1273400" cy="1510050"/>
            </a:xfrm>
            <a:custGeom>
              <a:avLst/>
              <a:gdLst/>
              <a:ahLst/>
              <a:cxnLst/>
              <a:rect l="l" t="t" r="r" b="b"/>
              <a:pathLst>
                <a:path w="50936" h="60402" extrusionOk="0">
                  <a:moveTo>
                    <a:pt x="50530" y="1"/>
                  </a:moveTo>
                  <a:cubicBezTo>
                    <a:pt x="46482" y="1989"/>
                    <a:pt x="42851" y="4692"/>
                    <a:pt x="39862" y="8002"/>
                  </a:cubicBezTo>
                  <a:cubicBezTo>
                    <a:pt x="35076" y="13288"/>
                    <a:pt x="31956" y="20003"/>
                    <a:pt x="28908" y="26456"/>
                  </a:cubicBezTo>
                  <a:cubicBezTo>
                    <a:pt x="27242" y="30052"/>
                    <a:pt x="25479" y="33767"/>
                    <a:pt x="23467" y="37232"/>
                  </a:cubicBezTo>
                  <a:cubicBezTo>
                    <a:pt x="17859" y="46887"/>
                    <a:pt x="9692" y="54662"/>
                    <a:pt x="0" y="60234"/>
                  </a:cubicBezTo>
                  <a:lnTo>
                    <a:pt x="0" y="60401"/>
                  </a:lnTo>
                  <a:cubicBezTo>
                    <a:pt x="9751" y="54817"/>
                    <a:pt x="17955" y="46983"/>
                    <a:pt x="23610" y="37315"/>
                  </a:cubicBezTo>
                  <a:cubicBezTo>
                    <a:pt x="25610" y="33838"/>
                    <a:pt x="27373" y="30135"/>
                    <a:pt x="29039" y="26540"/>
                  </a:cubicBezTo>
                  <a:cubicBezTo>
                    <a:pt x="32064" y="20087"/>
                    <a:pt x="35195" y="13395"/>
                    <a:pt x="39957" y="8145"/>
                  </a:cubicBezTo>
                  <a:cubicBezTo>
                    <a:pt x="43029" y="4751"/>
                    <a:pt x="46768" y="2025"/>
                    <a:pt x="5093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552150" y="1218425"/>
              <a:ext cx="1169500" cy="1452600"/>
            </a:xfrm>
            <a:custGeom>
              <a:avLst/>
              <a:gdLst/>
              <a:ahLst/>
              <a:cxnLst/>
              <a:rect l="l" t="t" r="r" b="b"/>
              <a:pathLst>
                <a:path w="46780" h="58104" extrusionOk="0">
                  <a:moveTo>
                    <a:pt x="46554" y="1"/>
                  </a:moveTo>
                  <a:cubicBezTo>
                    <a:pt x="43517" y="1799"/>
                    <a:pt x="40767" y="4013"/>
                    <a:pt x="38410" y="6609"/>
                  </a:cubicBezTo>
                  <a:cubicBezTo>
                    <a:pt x="33635" y="11895"/>
                    <a:pt x="30516" y="18598"/>
                    <a:pt x="27456" y="25063"/>
                  </a:cubicBezTo>
                  <a:cubicBezTo>
                    <a:pt x="25789" y="28647"/>
                    <a:pt x="24039" y="32374"/>
                    <a:pt x="22027" y="35839"/>
                  </a:cubicBezTo>
                  <a:cubicBezTo>
                    <a:pt x="16681" y="44995"/>
                    <a:pt x="9049" y="52495"/>
                    <a:pt x="0" y="57972"/>
                  </a:cubicBezTo>
                  <a:lnTo>
                    <a:pt x="0" y="58103"/>
                  </a:lnTo>
                  <a:cubicBezTo>
                    <a:pt x="9096" y="52626"/>
                    <a:pt x="16776" y="45090"/>
                    <a:pt x="22134" y="35898"/>
                  </a:cubicBezTo>
                  <a:cubicBezTo>
                    <a:pt x="24146" y="32433"/>
                    <a:pt x="25896" y="28719"/>
                    <a:pt x="27563" y="25123"/>
                  </a:cubicBezTo>
                  <a:cubicBezTo>
                    <a:pt x="30599" y="18682"/>
                    <a:pt x="33731" y="11979"/>
                    <a:pt x="38505" y="6716"/>
                  </a:cubicBezTo>
                  <a:cubicBezTo>
                    <a:pt x="40886" y="4061"/>
                    <a:pt x="43684" y="1811"/>
                    <a:pt x="4678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551850" y="1218725"/>
              <a:ext cx="1081100" cy="1397225"/>
            </a:xfrm>
            <a:custGeom>
              <a:avLst/>
              <a:gdLst/>
              <a:ahLst/>
              <a:cxnLst/>
              <a:rect l="l" t="t" r="r" b="b"/>
              <a:pathLst>
                <a:path w="43244" h="55889" extrusionOk="0">
                  <a:moveTo>
                    <a:pt x="42982" y="1"/>
                  </a:moveTo>
                  <a:cubicBezTo>
                    <a:pt x="40779" y="1525"/>
                    <a:pt x="38767" y="3275"/>
                    <a:pt x="36981" y="5251"/>
                  </a:cubicBezTo>
                  <a:cubicBezTo>
                    <a:pt x="32207" y="10538"/>
                    <a:pt x="29075" y="17253"/>
                    <a:pt x="26027" y="23706"/>
                  </a:cubicBezTo>
                  <a:cubicBezTo>
                    <a:pt x="24360" y="27302"/>
                    <a:pt x="22610" y="31016"/>
                    <a:pt x="20598" y="34481"/>
                  </a:cubicBezTo>
                  <a:cubicBezTo>
                    <a:pt x="15538" y="43149"/>
                    <a:pt x="8418" y="50340"/>
                    <a:pt x="0" y="55722"/>
                  </a:cubicBezTo>
                  <a:lnTo>
                    <a:pt x="0" y="55889"/>
                  </a:lnTo>
                  <a:cubicBezTo>
                    <a:pt x="8501" y="50471"/>
                    <a:pt x="15657" y="43256"/>
                    <a:pt x="20741" y="34529"/>
                  </a:cubicBezTo>
                  <a:cubicBezTo>
                    <a:pt x="22753" y="31064"/>
                    <a:pt x="24515" y="27361"/>
                    <a:pt x="26182" y="23754"/>
                  </a:cubicBezTo>
                  <a:cubicBezTo>
                    <a:pt x="29194" y="17312"/>
                    <a:pt x="32338" y="10609"/>
                    <a:pt x="37100" y="5359"/>
                  </a:cubicBezTo>
                  <a:cubicBezTo>
                    <a:pt x="38922" y="3335"/>
                    <a:pt x="41005" y="1549"/>
                    <a:pt x="4324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551550" y="1219025"/>
              <a:ext cx="997775" cy="1338875"/>
            </a:xfrm>
            <a:custGeom>
              <a:avLst/>
              <a:gdLst/>
              <a:ahLst/>
              <a:cxnLst/>
              <a:rect l="l" t="t" r="r" b="b"/>
              <a:pathLst>
                <a:path w="39911" h="53555" extrusionOk="0">
                  <a:moveTo>
                    <a:pt x="39672" y="1"/>
                  </a:moveTo>
                  <a:cubicBezTo>
                    <a:pt x="38184" y="1179"/>
                    <a:pt x="36814" y="2477"/>
                    <a:pt x="35540" y="3870"/>
                  </a:cubicBezTo>
                  <a:cubicBezTo>
                    <a:pt x="30754" y="9157"/>
                    <a:pt x="27635" y="15872"/>
                    <a:pt x="24587" y="22325"/>
                  </a:cubicBezTo>
                  <a:cubicBezTo>
                    <a:pt x="22920" y="25921"/>
                    <a:pt x="21158" y="29635"/>
                    <a:pt x="19146" y="33100"/>
                  </a:cubicBezTo>
                  <a:cubicBezTo>
                    <a:pt x="14383" y="41280"/>
                    <a:pt x="7799" y="48102"/>
                    <a:pt x="0" y="53388"/>
                  </a:cubicBezTo>
                  <a:lnTo>
                    <a:pt x="0" y="53555"/>
                  </a:lnTo>
                  <a:cubicBezTo>
                    <a:pt x="7882" y="48221"/>
                    <a:pt x="14502" y="41351"/>
                    <a:pt x="19300" y="33136"/>
                  </a:cubicBezTo>
                  <a:cubicBezTo>
                    <a:pt x="21312" y="29659"/>
                    <a:pt x="23063" y="25956"/>
                    <a:pt x="24730" y="22361"/>
                  </a:cubicBezTo>
                  <a:cubicBezTo>
                    <a:pt x="27754" y="15919"/>
                    <a:pt x="30897" y="9216"/>
                    <a:pt x="35660" y="3965"/>
                  </a:cubicBezTo>
                  <a:cubicBezTo>
                    <a:pt x="36945" y="2513"/>
                    <a:pt x="38374" y="1191"/>
                    <a:pt x="399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551850" y="1218725"/>
              <a:ext cx="920075" cy="1279350"/>
            </a:xfrm>
            <a:custGeom>
              <a:avLst/>
              <a:gdLst/>
              <a:ahLst/>
              <a:cxnLst/>
              <a:rect l="l" t="t" r="r" b="b"/>
              <a:pathLst>
                <a:path w="36803" h="51174" extrusionOk="0">
                  <a:moveTo>
                    <a:pt x="36600" y="1"/>
                  </a:moveTo>
                  <a:cubicBezTo>
                    <a:pt x="35719" y="787"/>
                    <a:pt x="34886" y="1620"/>
                    <a:pt x="34100" y="2501"/>
                  </a:cubicBezTo>
                  <a:cubicBezTo>
                    <a:pt x="29313" y="7787"/>
                    <a:pt x="26194" y="14491"/>
                    <a:pt x="23146" y="20956"/>
                  </a:cubicBezTo>
                  <a:cubicBezTo>
                    <a:pt x="21479" y="24540"/>
                    <a:pt x="19717" y="28266"/>
                    <a:pt x="17705" y="31731"/>
                  </a:cubicBezTo>
                  <a:cubicBezTo>
                    <a:pt x="13240" y="39398"/>
                    <a:pt x="7168" y="45899"/>
                    <a:pt x="0" y="51031"/>
                  </a:cubicBezTo>
                  <a:lnTo>
                    <a:pt x="0" y="51174"/>
                  </a:lnTo>
                  <a:cubicBezTo>
                    <a:pt x="7227" y="46018"/>
                    <a:pt x="13347" y="39482"/>
                    <a:pt x="17824" y="31778"/>
                  </a:cubicBezTo>
                  <a:cubicBezTo>
                    <a:pt x="19836" y="28314"/>
                    <a:pt x="21598" y="24599"/>
                    <a:pt x="23265" y="21003"/>
                  </a:cubicBezTo>
                  <a:cubicBezTo>
                    <a:pt x="26277" y="14562"/>
                    <a:pt x="29421" y="7859"/>
                    <a:pt x="34183" y="2608"/>
                  </a:cubicBezTo>
                  <a:cubicBezTo>
                    <a:pt x="35016" y="1703"/>
                    <a:pt x="35874" y="822"/>
                    <a:pt x="3680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551850" y="1218725"/>
              <a:ext cx="847150" cy="1217750"/>
            </a:xfrm>
            <a:custGeom>
              <a:avLst/>
              <a:gdLst/>
              <a:ahLst/>
              <a:cxnLst/>
              <a:rect l="l" t="t" r="r" b="b"/>
              <a:pathLst>
                <a:path w="33886" h="48710" extrusionOk="0">
                  <a:moveTo>
                    <a:pt x="33707" y="1"/>
                  </a:moveTo>
                  <a:cubicBezTo>
                    <a:pt x="33350" y="358"/>
                    <a:pt x="32992" y="727"/>
                    <a:pt x="32647" y="1120"/>
                  </a:cubicBezTo>
                  <a:cubicBezTo>
                    <a:pt x="27873" y="6406"/>
                    <a:pt x="24753" y="13110"/>
                    <a:pt x="21693" y="19575"/>
                  </a:cubicBezTo>
                  <a:cubicBezTo>
                    <a:pt x="20027" y="23158"/>
                    <a:pt x="18276" y="26885"/>
                    <a:pt x="16264" y="30350"/>
                  </a:cubicBezTo>
                  <a:cubicBezTo>
                    <a:pt x="12097" y="37482"/>
                    <a:pt x="6549" y="43613"/>
                    <a:pt x="0" y="48566"/>
                  </a:cubicBezTo>
                  <a:lnTo>
                    <a:pt x="0" y="48709"/>
                  </a:lnTo>
                  <a:cubicBezTo>
                    <a:pt x="6596" y="43732"/>
                    <a:pt x="12204" y="37565"/>
                    <a:pt x="16383" y="30374"/>
                  </a:cubicBezTo>
                  <a:cubicBezTo>
                    <a:pt x="18395" y="26909"/>
                    <a:pt x="20146" y="23206"/>
                    <a:pt x="21812" y="19598"/>
                  </a:cubicBezTo>
                  <a:cubicBezTo>
                    <a:pt x="24837" y="13157"/>
                    <a:pt x="27980" y="6466"/>
                    <a:pt x="32742" y="1203"/>
                  </a:cubicBezTo>
                  <a:cubicBezTo>
                    <a:pt x="33111" y="787"/>
                    <a:pt x="33504" y="394"/>
                    <a:pt x="3388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552150" y="1218725"/>
              <a:ext cx="779275" cy="1156125"/>
            </a:xfrm>
            <a:custGeom>
              <a:avLst/>
              <a:gdLst/>
              <a:ahLst/>
              <a:cxnLst/>
              <a:rect l="l" t="t" r="r" b="b"/>
              <a:pathLst>
                <a:path w="31171" h="46245" extrusionOk="0">
                  <a:moveTo>
                    <a:pt x="30956" y="1"/>
                  </a:moveTo>
                  <a:cubicBezTo>
                    <a:pt x="26313" y="5240"/>
                    <a:pt x="23253" y="11824"/>
                    <a:pt x="20253" y="18170"/>
                  </a:cubicBezTo>
                  <a:cubicBezTo>
                    <a:pt x="18586" y="21765"/>
                    <a:pt x="16836" y="25480"/>
                    <a:pt x="14823" y="28945"/>
                  </a:cubicBezTo>
                  <a:cubicBezTo>
                    <a:pt x="10966" y="35553"/>
                    <a:pt x="5929" y="41292"/>
                    <a:pt x="0" y="46054"/>
                  </a:cubicBezTo>
                  <a:lnTo>
                    <a:pt x="0" y="46245"/>
                  </a:lnTo>
                  <a:cubicBezTo>
                    <a:pt x="5965" y="41446"/>
                    <a:pt x="11061" y="35672"/>
                    <a:pt x="14942" y="29028"/>
                  </a:cubicBezTo>
                  <a:cubicBezTo>
                    <a:pt x="16955" y="25552"/>
                    <a:pt x="18705" y="21849"/>
                    <a:pt x="20372" y="18253"/>
                  </a:cubicBezTo>
                  <a:cubicBezTo>
                    <a:pt x="23384" y="11883"/>
                    <a:pt x="26480" y="5240"/>
                    <a:pt x="3117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552150" y="1218725"/>
              <a:ext cx="714100" cy="1091825"/>
            </a:xfrm>
            <a:custGeom>
              <a:avLst/>
              <a:gdLst/>
              <a:ahLst/>
              <a:cxnLst/>
              <a:rect l="l" t="t" r="r" b="b"/>
              <a:pathLst>
                <a:path w="28564" h="43673" extrusionOk="0">
                  <a:moveTo>
                    <a:pt x="28373" y="1"/>
                  </a:moveTo>
                  <a:cubicBezTo>
                    <a:pt x="24348" y="5001"/>
                    <a:pt x="21550" y="11002"/>
                    <a:pt x="18812" y="16824"/>
                  </a:cubicBezTo>
                  <a:cubicBezTo>
                    <a:pt x="17145" y="20408"/>
                    <a:pt x="15395" y="24123"/>
                    <a:pt x="13383" y="27588"/>
                  </a:cubicBezTo>
                  <a:cubicBezTo>
                    <a:pt x="9858" y="33648"/>
                    <a:pt x="5298" y="38994"/>
                    <a:pt x="0" y="43506"/>
                  </a:cubicBezTo>
                  <a:lnTo>
                    <a:pt x="0" y="43673"/>
                  </a:lnTo>
                  <a:cubicBezTo>
                    <a:pt x="5358" y="39125"/>
                    <a:pt x="9942" y="33755"/>
                    <a:pt x="13514" y="27635"/>
                  </a:cubicBezTo>
                  <a:cubicBezTo>
                    <a:pt x="15526" y="24170"/>
                    <a:pt x="17276" y="20468"/>
                    <a:pt x="18943" y="16860"/>
                  </a:cubicBezTo>
                  <a:cubicBezTo>
                    <a:pt x="21681" y="11026"/>
                    <a:pt x="24515" y="5001"/>
                    <a:pt x="2856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552150" y="1218725"/>
              <a:ext cx="650700" cy="1025150"/>
            </a:xfrm>
            <a:custGeom>
              <a:avLst/>
              <a:gdLst/>
              <a:ahLst/>
              <a:cxnLst/>
              <a:rect l="l" t="t" r="r" b="b"/>
              <a:pathLst>
                <a:path w="26028" h="41006" extrusionOk="0">
                  <a:moveTo>
                    <a:pt x="25849" y="1"/>
                  </a:moveTo>
                  <a:cubicBezTo>
                    <a:pt x="22396" y="4704"/>
                    <a:pt x="19860" y="10133"/>
                    <a:pt x="17371" y="15419"/>
                  </a:cubicBezTo>
                  <a:cubicBezTo>
                    <a:pt x="15704" y="19003"/>
                    <a:pt x="13942" y="22730"/>
                    <a:pt x="11942" y="26194"/>
                  </a:cubicBezTo>
                  <a:cubicBezTo>
                    <a:pt x="8727" y="31707"/>
                    <a:pt x="4679" y="36601"/>
                    <a:pt x="0" y="40827"/>
                  </a:cubicBezTo>
                  <a:lnTo>
                    <a:pt x="0" y="41006"/>
                  </a:lnTo>
                  <a:cubicBezTo>
                    <a:pt x="4739" y="36743"/>
                    <a:pt x="8823" y="31802"/>
                    <a:pt x="12073" y="26242"/>
                  </a:cubicBezTo>
                  <a:cubicBezTo>
                    <a:pt x="14085" y="22777"/>
                    <a:pt x="15835" y="19063"/>
                    <a:pt x="17502" y="15467"/>
                  </a:cubicBezTo>
                  <a:cubicBezTo>
                    <a:pt x="19991" y="10169"/>
                    <a:pt x="22551" y="4704"/>
                    <a:pt x="26027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552150" y="1218425"/>
              <a:ext cx="590275" cy="957600"/>
            </a:xfrm>
            <a:custGeom>
              <a:avLst/>
              <a:gdLst/>
              <a:ahLst/>
              <a:cxnLst/>
              <a:rect l="l" t="t" r="r" b="b"/>
              <a:pathLst>
                <a:path w="23611" h="38304" extrusionOk="0">
                  <a:moveTo>
                    <a:pt x="23455" y="1"/>
                  </a:moveTo>
                  <a:cubicBezTo>
                    <a:pt x="20479" y="4370"/>
                    <a:pt x="18193" y="9288"/>
                    <a:pt x="15943" y="14062"/>
                  </a:cubicBezTo>
                  <a:cubicBezTo>
                    <a:pt x="14276" y="17646"/>
                    <a:pt x="12514" y="21373"/>
                    <a:pt x="10513" y="24837"/>
                  </a:cubicBezTo>
                  <a:cubicBezTo>
                    <a:pt x="7620" y="29778"/>
                    <a:pt x="4084" y="34231"/>
                    <a:pt x="0" y="38148"/>
                  </a:cubicBezTo>
                  <a:lnTo>
                    <a:pt x="0" y="38303"/>
                  </a:lnTo>
                  <a:cubicBezTo>
                    <a:pt x="4120" y="34362"/>
                    <a:pt x="7692" y="29874"/>
                    <a:pt x="10609" y="24885"/>
                  </a:cubicBezTo>
                  <a:cubicBezTo>
                    <a:pt x="12621" y="21420"/>
                    <a:pt x="14383" y="17705"/>
                    <a:pt x="16050" y="14110"/>
                  </a:cubicBezTo>
                  <a:cubicBezTo>
                    <a:pt x="18288" y="9312"/>
                    <a:pt x="20598" y="4394"/>
                    <a:pt x="236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552150" y="1218725"/>
              <a:ext cx="531625" cy="888225"/>
            </a:xfrm>
            <a:custGeom>
              <a:avLst/>
              <a:gdLst/>
              <a:ahLst/>
              <a:cxnLst/>
              <a:rect l="l" t="t" r="r" b="b"/>
              <a:pathLst>
                <a:path w="21265" h="35529" extrusionOk="0">
                  <a:moveTo>
                    <a:pt x="21086" y="1"/>
                  </a:moveTo>
                  <a:cubicBezTo>
                    <a:pt x="18550" y="4001"/>
                    <a:pt x="16490" y="8395"/>
                    <a:pt x="14478" y="12669"/>
                  </a:cubicBezTo>
                  <a:cubicBezTo>
                    <a:pt x="12811" y="16253"/>
                    <a:pt x="11061" y="19979"/>
                    <a:pt x="9049" y="23444"/>
                  </a:cubicBezTo>
                  <a:cubicBezTo>
                    <a:pt x="6525" y="27790"/>
                    <a:pt x="3465" y="31743"/>
                    <a:pt x="0" y="35303"/>
                  </a:cubicBezTo>
                  <a:lnTo>
                    <a:pt x="0" y="35529"/>
                  </a:lnTo>
                  <a:cubicBezTo>
                    <a:pt x="3512" y="31921"/>
                    <a:pt x="6608" y="27921"/>
                    <a:pt x="9168" y="23516"/>
                  </a:cubicBezTo>
                  <a:cubicBezTo>
                    <a:pt x="11180" y="20051"/>
                    <a:pt x="12930" y="16348"/>
                    <a:pt x="14597" y="12740"/>
                  </a:cubicBezTo>
                  <a:cubicBezTo>
                    <a:pt x="16621" y="8442"/>
                    <a:pt x="18693" y="4025"/>
                    <a:pt x="212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552450" y="1218425"/>
              <a:ext cx="473875" cy="814725"/>
            </a:xfrm>
            <a:custGeom>
              <a:avLst/>
              <a:gdLst/>
              <a:ahLst/>
              <a:cxnLst/>
              <a:rect l="l" t="t" r="r" b="b"/>
              <a:pathLst>
                <a:path w="18955" h="32589" extrusionOk="0">
                  <a:moveTo>
                    <a:pt x="18788" y="1"/>
                  </a:moveTo>
                  <a:cubicBezTo>
                    <a:pt x="16633" y="3632"/>
                    <a:pt x="14811" y="7502"/>
                    <a:pt x="13025" y="11300"/>
                  </a:cubicBezTo>
                  <a:cubicBezTo>
                    <a:pt x="11359" y="14884"/>
                    <a:pt x="9608" y="18598"/>
                    <a:pt x="7596" y="22075"/>
                  </a:cubicBezTo>
                  <a:cubicBezTo>
                    <a:pt x="5417" y="25790"/>
                    <a:pt x="2881" y="29243"/>
                    <a:pt x="0" y="32386"/>
                  </a:cubicBezTo>
                  <a:lnTo>
                    <a:pt x="0" y="32588"/>
                  </a:lnTo>
                  <a:cubicBezTo>
                    <a:pt x="2905" y="29409"/>
                    <a:pt x="5513" y="25909"/>
                    <a:pt x="7715" y="22135"/>
                  </a:cubicBezTo>
                  <a:cubicBezTo>
                    <a:pt x="9727" y="18658"/>
                    <a:pt x="11478" y="14955"/>
                    <a:pt x="13145" y="11359"/>
                  </a:cubicBezTo>
                  <a:cubicBezTo>
                    <a:pt x="14930" y="7549"/>
                    <a:pt x="16764" y="3644"/>
                    <a:pt x="1895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552450" y="1218425"/>
              <a:ext cx="418225" cy="739700"/>
            </a:xfrm>
            <a:custGeom>
              <a:avLst/>
              <a:gdLst/>
              <a:ahLst/>
              <a:cxnLst/>
              <a:rect l="l" t="t" r="r" b="b"/>
              <a:pathLst>
                <a:path w="16729" h="29588" extrusionOk="0">
                  <a:moveTo>
                    <a:pt x="16574" y="1"/>
                  </a:moveTo>
                  <a:cubicBezTo>
                    <a:pt x="14752" y="3216"/>
                    <a:pt x="13156" y="6585"/>
                    <a:pt x="11609" y="9907"/>
                  </a:cubicBezTo>
                  <a:cubicBezTo>
                    <a:pt x="9942" y="13503"/>
                    <a:pt x="8192" y="17217"/>
                    <a:pt x="6179" y="20682"/>
                  </a:cubicBezTo>
                  <a:cubicBezTo>
                    <a:pt x="4382" y="23778"/>
                    <a:pt x="2310" y="26683"/>
                    <a:pt x="0" y="29374"/>
                  </a:cubicBezTo>
                  <a:lnTo>
                    <a:pt x="0" y="29588"/>
                  </a:lnTo>
                  <a:cubicBezTo>
                    <a:pt x="2322" y="26873"/>
                    <a:pt x="4441" y="23920"/>
                    <a:pt x="6287" y="20777"/>
                  </a:cubicBezTo>
                  <a:cubicBezTo>
                    <a:pt x="8287" y="17313"/>
                    <a:pt x="10049" y="13598"/>
                    <a:pt x="11716" y="10002"/>
                  </a:cubicBezTo>
                  <a:cubicBezTo>
                    <a:pt x="13299" y="6668"/>
                    <a:pt x="14883" y="3239"/>
                    <a:pt x="1672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552150" y="1218425"/>
              <a:ext cx="363150" cy="662025"/>
            </a:xfrm>
            <a:custGeom>
              <a:avLst/>
              <a:gdLst/>
              <a:ahLst/>
              <a:cxnLst/>
              <a:rect l="l" t="t" r="r" b="b"/>
              <a:pathLst>
                <a:path w="14526" h="26481" extrusionOk="0">
                  <a:moveTo>
                    <a:pt x="14359" y="1"/>
                  </a:moveTo>
                  <a:cubicBezTo>
                    <a:pt x="12859" y="2799"/>
                    <a:pt x="11490" y="5692"/>
                    <a:pt x="10156" y="8538"/>
                  </a:cubicBezTo>
                  <a:cubicBezTo>
                    <a:pt x="8489" y="12133"/>
                    <a:pt x="6727" y="15848"/>
                    <a:pt x="4715" y="19313"/>
                  </a:cubicBezTo>
                  <a:cubicBezTo>
                    <a:pt x="3310" y="21742"/>
                    <a:pt x="1727" y="24063"/>
                    <a:pt x="0" y="26254"/>
                  </a:cubicBezTo>
                  <a:lnTo>
                    <a:pt x="0" y="26480"/>
                  </a:lnTo>
                  <a:cubicBezTo>
                    <a:pt x="1774" y="24254"/>
                    <a:pt x="3381" y="21896"/>
                    <a:pt x="4834" y="19408"/>
                  </a:cubicBezTo>
                  <a:cubicBezTo>
                    <a:pt x="6846" y="15943"/>
                    <a:pt x="8608" y="12229"/>
                    <a:pt x="10275" y="8633"/>
                  </a:cubicBezTo>
                  <a:cubicBezTo>
                    <a:pt x="11621" y="5763"/>
                    <a:pt x="12990" y="2823"/>
                    <a:pt x="1452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551850" y="1218725"/>
              <a:ext cx="308400" cy="580175"/>
            </a:xfrm>
            <a:custGeom>
              <a:avLst/>
              <a:gdLst/>
              <a:ahLst/>
              <a:cxnLst/>
              <a:rect l="l" t="t" r="r" b="b"/>
              <a:pathLst>
                <a:path w="12336" h="23207" extrusionOk="0">
                  <a:moveTo>
                    <a:pt x="12204" y="1"/>
                  </a:moveTo>
                  <a:cubicBezTo>
                    <a:pt x="10978" y="2370"/>
                    <a:pt x="9847" y="4775"/>
                    <a:pt x="8716" y="7168"/>
                  </a:cubicBezTo>
                  <a:cubicBezTo>
                    <a:pt x="7049" y="10764"/>
                    <a:pt x="5298" y="14479"/>
                    <a:pt x="3286" y="17955"/>
                  </a:cubicBezTo>
                  <a:cubicBezTo>
                    <a:pt x="2274" y="19694"/>
                    <a:pt x="1167" y="21372"/>
                    <a:pt x="0" y="22992"/>
                  </a:cubicBezTo>
                  <a:lnTo>
                    <a:pt x="0" y="23206"/>
                  </a:lnTo>
                  <a:cubicBezTo>
                    <a:pt x="1215" y="21527"/>
                    <a:pt x="2346" y="19801"/>
                    <a:pt x="3393" y="18015"/>
                  </a:cubicBezTo>
                  <a:cubicBezTo>
                    <a:pt x="5406" y="14538"/>
                    <a:pt x="7156" y="10835"/>
                    <a:pt x="8823" y="7240"/>
                  </a:cubicBezTo>
                  <a:cubicBezTo>
                    <a:pt x="9954" y="4823"/>
                    <a:pt x="11097" y="2394"/>
                    <a:pt x="1233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552150" y="1218725"/>
              <a:ext cx="255400" cy="494150"/>
            </a:xfrm>
            <a:custGeom>
              <a:avLst/>
              <a:gdLst/>
              <a:ahLst/>
              <a:cxnLst/>
              <a:rect l="l" t="t" r="r" b="b"/>
              <a:pathLst>
                <a:path w="10216" h="19766" extrusionOk="0">
                  <a:moveTo>
                    <a:pt x="10049" y="1"/>
                  </a:moveTo>
                  <a:cubicBezTo>
                    <a:pt x="9085" y="1918"/>
                    <a:pt x="8168" y="3870"/>
                    <a:pt x="7263" y="5811"/>
                  </a:cubicBezTo>
                  <a:cubicBezTo>
                    <a:pt x="5596" y="9395"/>
                    <a:pt x="3846" y="13110"/>
                    <a:pt x="1834" y="16586"/>
                  </a:cubicBezTo>
                  <a:cubicBezTo>
                    <a:pt x="1250" y="17574"/>
                    <a:pt x="643" y="18563"/>
                    <a:pt x="0" y="19515"/>
                  </a:cubicBezTo>
                  <a:lnTo>
                    <a:pt x="0" y="19765"/>
                  </a:lnTo>
                  <a:cubicBezTo>
                    <a:pt x="691" y="18741"/>
                    <a:pt x="1346" y="17693"/>
                    <a:pt x="1965" y="16622"/>
                  </a:cubicBezTo>
                  <a:cubicBezTo>
                    <a:pt x="3977" y="13157"/>
                    <a:pt x="5727" y="9454"/>
                    <a:pt x="7394" y="5847"/>
                  </a:cubicBezTo>
                  <a:cubicBezTo>
                    <a:pt x="8299" y="3918"/>
                    <a:pt x="9227" y="1953"/>
                    <a:pt x="1021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54" name="Google Shape;254;p7"/>
          <p:cNvSpPr/>
          <p:nvPr/>
        </p:nvSpPr>
        <p:spPr>
          <a:xfrm>
            <a:off x="7616233" y="2098733"/>
            <a:ext cx="3709600" cy="3709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7"/>
          <p:cNvSpPr/>
          <p:nvPr/>
        </p:nvSpPr>
        <p:spPr>
          <a:xfrm>
            <a:off x="866167" y="2098633"/>
            <a:ext cx="6489200" cy="3709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7"/>
          <p:cNvSpPr txBox="1">
            <a:spLocks noGrp="1"/>
          </p:cNvSpPr>
          <p:nvPr>
            <p:ph type="subTitle" idx="1"/>
          </p:nvPr>
        </p:nvSpPr>
        <p:spPr>
          <a:xfrm>
            <a:off x="1076967" y="2214033"/>
            <a:ext cx="6067600" cy="3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257" name="Google Shape;257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688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"/>
          <p:cNvSpPr/>
          <p:nvPr/>
        </p:nvSpPr>
        <p:spPr>
          <a:xfrm>
            <a:off x="959867" y="1290300"/>
            <a:ext cx="10272000" cy="4058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0" name="Google Shape;260;p8"/>
          <p:cNvGrpSpPr/>
          <p:nvPr/>
        </p:nvGrpSpPr>
        <p:grpSpPr>
          <a:xfrm rot="5400000" flipH="1">
            <a:off x="412993" y="-412983"/>
            <a:ext cx="4356064" cy="5182020"/>
            <a:chOff x="5588175" y="1772375"/>
            <a:chExt cx="1282050" cy="1525200"/>
          </a:xfrm>
        </p:grpSpPr>
        <p:sp>
          <p:nvSpPr>
            <p:cNvPr id="261" name="Google Shape;261;p8"/>
            <p:cNvSpPr/>
            <p:nvPr/>
          </p:nvSpPr>
          <p:spPr>
            <a:xfrm>
              <a:off x="5588175" y="1772375"/>
              <a:ext cx="1282050" cy="1525200"/>
            </a:xfrm>
            <a:custGeom>
              <a:avLst/>
              <a:gdLst/>
              <a:ahLst/>
              <a:cxnLst/>
              <a:rect l="l" t="t" r="r" b="b"/>
              <a:pathLst>
                <a:path w="51282" h="61008" extrusionOk="0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5623000" y="1831900"/>
              <a:ext cx="1246625" cy="1465675"/>
            </a:xfrm>
            <a:custGeom>
              <a:avLst/>
              <a:gdLst/>
              <a:ahLst/>
              <a:cxnLst/>
              <a:rect l="l" t="t" r="r" b="b"/>
              <a:pathLst>
                <a:path w="49865" h="58627" extrusionOk="0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5662600" y="1892925"/>
              <a:ext cx="1207025" cy="1404350"/>
            </a:xfrm>
            <a:custGeom>
              <a:avLst/>
              <a:gdLst/>
              <a:ahLst/>
              <a:cxnLst/>
              <a:rect l="l" t="t" r="r" b="b"/>
              <a:pathLst>
                <a:path w="48281" h="56174" extrusionOk="0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5706350" y="1957800"/>
              <a:ext cx="1163275" cy="1339775"/>
            </a:xfrm>
            <a:custGeom>
              <a:avLst/>
              <a:gdLst/>
              <a:ahLst/>
              <a:cxnLst/>
              <a:rect l="l" t="t" r="r" b="b"/>
              <a:pathLst>
                <a:path w="46531" h="53591" extrusionOk="0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5756350" y="2024775"/>
              <a:ext cx="1113275" cy="1272500"/>
            </a:xfrm>
            <a:custGeom>
              <a:avLst/>
              <a:gdLst/>
              <a:ahLst/>
              <a:cxnLst/>
              <a:rect l="l" t="t" r="r" b="b"/>
              <a:pathLst>
                <a:path w="44531" h="50900" extrusionOk="0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5811125" y="2096825"/>
              <a:ext cx="1058500" cy="1200750"/>
            </a:xfrm>
            <a:custGeom>
              <a:avLst/>
              <a:gdLst/>
              <a:ahLst/>
              <a:cxnLst/>
              <a:rect l="l" t="t" r="r" b="b"/>
              <a:pathLst>
                <a:path w="42340" h="48030" extrusionOk="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5872450" y="2175100"/>
              <a:ext cx="997475" cy="1121600"/>
            </a:xfrm>
            <a:custGeom>
              <a:avLst/>
              <a:gdLst/>
              <a:ahLst/>
              <a:cxnLst/>
              <a:rect l="l" t="t" r="r" b="b"/>
              <a:pathLst>
                <a:path w="39899" h="44864" extrusionOk="0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5941800" y="2266175"/>
              <a:ext cx="927825" cy="1031100"/>
            </a:xfrm>
            <a:custGeom>
              <a:avLst/>
              <a:gdLst/>
              <a:ahLst/>
              <a:cxnLst/>
              <a:rect l="l" t="t" r="r" b="b"/>
              <a:pathLst>
                <a:path w="37113" h="41244" extrusionOk="0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6020075" y="2380775"/>
              <a:ext cx="849550" cy="916500"/>
            </a:xfrm>
            <a:custGeom>
              <a:avLst/>
              <a:gdLst/>
              <a:ahLst/>
              <a:cxnLst/>
              <a:rect l="l" t="t" r="r" b="b"/>
              <a:pathLst>
                <a:path w="33982" h="36660" extrusionOk="0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6109075" y="2537650"/>
              <a:ext cx="760550" cy="759625"/>
            </a:xfrm>
            <a:custGeom>
              <a:avLst/>
              <a:gdLst/>
              <a:ahLst/>
              <a:cxnLst/>
              <a:rect l="l" t="t" r="r" b="b"/>
              <a:pathLst>
                <a:path w="30422" h="30385" extrusionOk="0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6206425" y="2686475"/>
              <a:ext cx="663200" cy="611100"/>
            </a:xfrm>
            <a:custGeom>
              <a:avLst/>
              <a:gdLst/>
              <a:ahLst/>
              <a:cxnLst/>
              <a:rect l="l" t="t" r="r" b="b"/>
              <a:pathLst>
                <a:path w="26528" h="24444" extrusionOk="0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6308800" y="2795125"/>
              <a:ext cx="560825" cy="502150"/>
            </a:xfrm>
            <a:custGeom>
              <a:avLst/>
              <a:gdLst/>
              <a:ahLst/>
              <a:cxnLst/>
              <a:rect l="l" t="t" r="r" b="b"/>
              <a:pathLst>
                <a:path w="22433" h="20086" extrusionOk="0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6408225" y="2881425"/>
              <a:ext cx="461100" cy="415850"/>
            </a:xfrm>
            <a:custGeom>
              <a:avLst/>
              <a:gdLst/>
              <a:ahLst/>
              <a:cxnLst/>
              <a:rect l="l" t="t" r="r" b="b"/>
              <a:pathLst>
                <a:path w="18444" h="16634" extrusionOk="0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6499600" y="2955850"/>
              <a:ext cx="370025" cy="341725"/>
            </a:xfrm>
            <a:custGeom>
              <a:avLst/>
              <a:gdLst/>
              <a:ahLst/>
              <a:cxnLst/>
              <a:rect l="l" t="t" r="r" b="b"/>
              <a:pathLst>
                <a:path w="14801" h="13669" extrusionOk="0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6581475" y="3021325"/>
              <a:ext cx="287850" cy="275950"/>
            </a:xfrm>
            <a:custGeom>
              <a:avLst/>
              <a:gdLst/>
              <a:ahLst/>
              <a:cxnLst/>
              <a:rect l="l" t="t" r="r" b="b"/>
              <a:pathLst>
                <a:path w="11514" h="11038" extrusionOk="0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6652900" y="3082050"/>
              <a:ext cx="216125" cy="215525"/>
            </a:xfrm>
            <a:custGeom>
              <a:avLst/>
              <a:gdLst/>
              <a:ahLst/>
              <a:cxnLst/>
              <a:rect l="l" t="t" r="r" b="b"/>
              <a:pathLst>
                <a:path w="8645" h="8621" extrusionOk="0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6716300" y="3138900"/>
              <a:ext cx="152725" cy="158375"/>
            </a:xfrm>
            <a:custGeom>
              <a:avLst/>
              <a:gdLst/>
              <a:ahLst/>
              <a:cxnLst/>
              <a:rect l="l" t="t" r="r" b="b"/>
              <a:pathLst>
                <a:path w="6109" h="6335" extrusionOk="0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6772850" y="3193975"/>
              <a:ext cx="95875" cy="103600"/>
            </a:xfrm>
            <a:custGeom>
              <a:avLst/>
              <a:gdLst/>
              <a:ahLst/>
              <a:cxnLst/>
              <a:rect l="l" t="t" r="r" b="b"/>
              <a:pathLst>
                <a:path w="3835" h="4144" extrusionOk="0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6823750" y="3246650"/>
              <a:ext cx="45575" cy="50925"/>
            </a:xfrm>
            <a:custGeom>
              <a:avLst/>
              <a:gdLst/>
              <a:ahLst/>
              <a:cxnLst/>
              <a:rect l="l" t="t" r="r" b="b"/>
              <a:pathLst>
                <a:path w="1823" h="2037" extrusionOk="0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6868700" y="32973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1" name="Google Shape;281;p8"/>
          <p:cNvGrpSpPr/>
          <p:nvPr/>
        </p:nvGrpSpPr>
        <p:grpSpPr>
          <a:xfrm rot="-5400000" flipH="1">
            <a:off x="7422960" y="2088950"/>
            <a:ext cx="4356064" cy="5182020"/>
            <a:chOff x="5588175" y="1772375"/>
            <a:chExt cx="1282050" cy="1525200"/>
          </a:xfrm>
        </p:grpSpPr>
        <p:sp>
          <p:nvSpPr>
            <p:cNvPr id="282" name="Google Shape;282;p8"/>
            <p:cNvSpPr/>
            <p:nvPr/>
          </p:nvSpPr>
          <p:spPr>
            <a:xfrm>
              <a:off x="5588175" y="1772375"/>
              <a:ext cx="1282050" cy="1525200"/>
            </a:xfrm>
            <a:custGeom>
              <a:avLst/>
              <a:gdLst/>
              <a:ahLst/>
              <a:cxnLst/>
              <a:rect l="l" t="t" r="r" b="b"/>
              <a:pathLst>
                <a:path w="51282" h="61008" extrusionOk="0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5623000" y="1831900"/>
              <a:ext cx="1246625" cy="1465675"/>
            </a:xfrm>
            <a:custGeom>
              <a:avLst/>
              <a:gdLst/>
              <a:ahLst/>
              <a:cxnLst/>
              <a:rect l="l" t="t" r="r" b="b"/>
              <a:pathLst>
                <a:path w="49865" h="58627" extrusionOk="0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5662600" y="1892925"/>
              <a:ext cx="1207025" cy="1404350"/>
            </a:xfrm>
            <a:custGeom>
              <a:avLst/>
              <a:gdLst/>
              <a:ahLst/>
              <a:cxnLst/>
              <a:rect l="l" t="t" r="r" b="b"/>
              <a:pathLst>
                <a:path w="48281" h="56174" extrusionOk="0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5706350" y="1957800"/>
              <a:ext cx="1163275" cy="1339775"/>
            </a:xfrm>
            <a:custGeom>
              <a:avLst/>
              <a:gdLst/>
              <a:ahLst/>
              <a:cxnLst/>
              <a:rect l="l" t="t" r="r" b="b"/>
              <a:pathLst>
                <a:path w="46531" h="53591" extrusionOk="0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5756350" y="2024775"/>
              <a:ext cx="1113275" cy="1272500"/>
            </a:xfrm>
            <a:custGeom>
              <a:avLst/>
              <a:gdLst/>
              <a:ahLst/>
              <a:cxnLst/>
              <a:rect l="l" t="t" r="r" b="b"/>
              <a:pathLst>
                <a:path w="44531" h="50900" extrusionOk="0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5811125" y="2096825"/>
              <a:ext cx="1058500" cy="1200750"/>
            </a:xfrm>
            <a:custGeom>
              <a:avLst/>
              <a:gdLst/>
              <a:ahLst/>
              <a:cxnLst/>
              <a:rect l="l" t="t" r="r" b="b"/>
              <a:pathLst>
                <a:path w="42340" h="48030" extrusionOk="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5872450" y="2175100"/>
              <a:ext cx="997475" cy="1121600"/>
            </a:xfrm>
            <a:custGeom>
              <a:avLst/>
              <a:gdLst/>
              <a:ahLst/>
              <a:cxnLst/>
              <a:rect l="l" t="t" r="r" b="b"/>
              <a:pathLst>
                <a:path w="39899" h="44864" extrusionOk="0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5941800" y="2266175"/>
              <a:ext cx="927825" cy="1031100"/>
            </a:xfrm>
            <a:custGeom>
              <a:avLst/>
              <a:gdLst/>
              <a:ahLst/>
              <a:cxnLst/>
              <a:rect l="l" t="t" r="r" b="b"/>
              <a:pathLst>
                <a:path w="37113" h="41244" extrusionOk="0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6020075" y="2380775"/>
              <a:ext cx="849550" cy="916500"/>
            </a:xfrm>
            <a:custGeom>
              <a:avLst/>
              <a:gdLst/>
              <a:ahLst/>
              <a:cxnLst/>
              <a:rect l="l" t="t" r="r" b="b"/>
              <a:pathLst>
                <a:path w="33982" h="36660" extrusionOk="0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6109075" y="2537650"/>
              <a:ext cx="760550" cy="759625"/>
            </a:xfrm>
            <a:custGeom>
              <a:avLst/>
              <a:gdLst/>
              <a:ahLst/>
              <a:cxnLst/>
              <a:rect l="l" t="t" r="r" b="b"/>
              <a:pathLst>
                <a:path w="30422" h="30385" extrusionOk="0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6206425" y="2686475"/>
              <a:ext cx="663200" cy="611100"/>
            </a:xfrm>
            <a:custGeom>
              <a:avLst/>
              <a:gdLst/>
              <a:ahLst/>
              <a:cxnLst/>
              <a:rect l="l" t="t" r="r" b="b"/>
              <a:pathLst>
                <a:path w="26528" h="24444" extrusionOk="0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6308800" y="2795125"/>
              <a:ext cx="560825" cy="502150"/>
            </a:xfrm>
            <a:custGeom>
              <a:avLst/>
              <a:gdLst/>
              <a:ahLst/>
              <a:cxnLst/>
              <a:rect l="l" t="t" r="r" b="b"/>
              <a:pathLst>
                <a:path w="22433" h="20086" extrusionOk="0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6408225" y="2881425"/>
              <a:ext cx="461100" cy="415850"/>
            </a:xfrm>
            <a:custGeom>
              <a:avLst/>
              <a:gdLst/>
              <a:ahLst/>
              <a:cxnLst/>
              <a:rect l="l" t="t" r="r" b="b"/>
              <a:pathLst>
                <a:path w="18444" h="16634" extrusionOk="0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6499600" y="2955850"/>
              <a:ext cx="370025" cy="341725"/>
            </a:xfrm>
            <a:custGeom>
              <a:avLst/>
              <a:gdLst/>
              <a:ahLst/>
              <a:cxnLst/>
              <a:rect l="l" t="t" r="r" b="b"/>
              <a:pathLst>
                <a:path w="14801" h="13669" extrusionOk="0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6581475" y="3021325"/>
              <a:ext cx="287850" cy="275950"/>
            </a:xfrm>
            <a:custGeom>
              <a:avLst/>
              <a:gdLst/>
              <a:ahLst/>
              <a:cxnLst/>
              <a:rect l="l" t="t" r="r" b="b"/>
              <a:pathLst>
                <a:path w="11514" h="11038" extrusionOk="0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6652900" y="3082050"/>
              <a:ext cx="216125" cy="215525"/>
            </a:xfrm>
            <a:custGeom>
              <a:avLst/>
              <a:gdLst/>
              <a:ahLst/>
              <a:cxnLst/>
              <a:rect l="l" t="t" r="r" b="b"/>
              <a:pathLst>
                <a:path w="8645" h="8621" extrusionOk="0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6716300" y="3138900"/>
              <a:ext cx="152725" cy="158375"/>
            </a:xfrm>
            <a:custGeom>
              <a:avLst/>
              <a:gdLst/>
              <a:ahLst/>
              <a:cxnLst/>
              <a:rect l="l" t="t" r="r" b="b"/>
              <a:pathLst>
                <a:path w="6109" h="6335" extrusionOk="0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6772850" y="3193975"/>
              <a:ext cx="95875" cy="103600"/>
            </a:xfrm>
            <a:custGeom>
              <a:avLst/>
              <a:gdLst/>
              <a:ahLst/>
              <a:cxnLst/>
              <a:rect l="l" t="t" r="r" b="b"/>
              <a:pathLst>
                <a:path w="3835" h="4144" extrusionOk="0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6823750" y="3246650"/>
              <a:ext cx="45575" cy="50925"/>
            </a:xfrm>
            <a:custGeom>
              <a:avLst/>
              <a:gdLst/>
              <a:ahLst/>
              <a:cxnLst/>
              <a:rect l="l" t="t" r="r" b="b"/>
              <a:pathLst>
                <a:path w="1823" h="2037" extrusionOk="0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6868700" y="32973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02" name="Google Shape;302;p8"/>
          <p:cNvSpPr txBox="1">
            <a:spLocks noGrp="1"/>
          </p:cNvSpPr>
          <p:nvPr>
            <p:ph type="title"/>
          </p:nvPr>
        </p:nvSpPr>
        <p:spPr>
          <a:xfrm>
            <a:off x="1234533" y="1742800"/>
            <a:ext cx="9722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713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9"/>
          <p:cNvGrpSpPr/>
          <p:nvPr/>
        </p:nvGrpSpPr>
        <p:grpSpPr>
          <a:xfrm rot="-5400000">
            <a:off x="9298673" y="330620"/>
            <a:ext cx="3223457" cy="2562875"/>
            <a:chOff x="5005075" y="2239400"/>
            <a:chExt cx="749525" cy="595925"/>
          </a:xfrm>
        </p:grpSpPr>
        <p:sp>
          <p:nvSpPr>
            <p:cNvPr id="305" name="Google Shape;305;p9"/>
            <p:cNvSpPr/>
            <p:nvPr/>
          </p:nvSpPr>
          <p:spPr>
            <a:xfrm>
              <a:off x="5005075" y="2239400"/>
              <a:ext cx="748925" cy="595925"/>
            </a:xfrm>
            <a:custGeom>
              <a:avLst/>
              <a:gdLst/>
              <a:ahLst/>
              <a:cxnLst/>
              <a:rect l="l" t="t" r="r" b="b"/>
              <a:pathLst>
                <a:path w="29957" h="23837" extrusionOk="0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5043775" y="2286125"/>
              <a:ext cx="710825" cy="549200"/>
            </a:xfrm>
            <a:custGeom>
              <a:avLst/>
              <a:gdLst/>
              <a:ahLst/>
              <a:cxnLst/>
              <a:rect l="l" t="t" r="r" b="b"/>
              <a:pathLst>
                <a:path w="28433" h="21968" extrusionOk="0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5082175" y="2323325"/>
              <a:ext cx="671525" cy="512000"/>
            </a:xfrm>
            <a:custGeom>
              <a:avLst/>
              <a:gdLst/>
              <a:ahLst/>
              <a:cxnLst/>
              <a:rect l="l" t="t" r="r" b="b"/>
              <a:pathLst>
                <a:path w="26861" h="20480" extrusionOk="0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5121175" y="2355475"/>
              <a:ext cx="632825" cy="479850"/>
            </a:xfrm>
            <a:custGeom>
              <a:avLst/>
              <a:gdLst/>
              <a:ahLst/>
              <a:cxnLst/>
              <a:rect l="l" t="t" r="r" b="b"/>
              <a:pathLst>
                <a:path w="25313" h="19194" extrusionOk="0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5160150" y="2382575"/>
              <a:ext cx="594150" cy="452750"/>
            </a:xfrm>
            <a:custGeom>
              <a:avLst/>
              <a:gdLst/>
              <a:ahLst/>
              <a:cxnLst/>
              <a:rect l="l" t="t" r="r" b="b"/>
              <a:pathLst>
                <a:path w="23766" h="18110" extrusionOk="0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5198850" y="2407575"/>
              <a:ext cx="555150" cy="427750"/>
            </a:xfrm>
            <a:custGeom>
              <a:avLst/>
              <a:gdLst/>
              <a:ahLst/>
              <a:cxnLst/>
              <a:rect l="l" t="t" r="r" b="b"/>
              <a:pathLst>
                <a:path w="22206" h="17110" extrusionOk="0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5238450" y="2429900"/>
              <a:ext cx="515550" cy="405425"/>
            </a:xfrm>
            <a:custGeom>
              <a:avLst/>
              <a:gdLst/>
              <a:ahLst/>
              <a:cxnLst/>
              <a:rect l="l" t="t" r="r" b="b"/>
              <a:pathLst>
                <a:path w="20622" h="16217" extrusionOk="0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5277425" y="2451025"/>
              <a:ext cx="476575" cy="384300"/>
            </a:xfrm>
            <a:custGeom>
              <a:avLst/>
              <a:gdLst/>
              <a:ahLst/>
              <a:cxnLst/>
              <a:rect l="l" t="t" r="r" b="b"/>
              <a:pathLst>
                <a:path w="19063" h="15372" extrusionOk="0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5317325" y="2471850"/>
              <a:ext cx="436675" cy="363175"/>
            </a:xfrm>
            <a:custGeom>
              <a:avLst/>
              <a:gdLst/>
              <a:ahLst/>
              <a:cxnLst/>
              <a:rect l="l" t="t" r="r" b="b"/>
              <a:pathLst>
                <a:path w="17467" h="14527" extrusionOk="0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5356600" y="2493000"/>
              <a:ext cx="397400" cy="342025"/>
            </a:xfrm>
            <a:custGeom>
              <a:avLst/>
              <a:gdLst/>
              <a:ahLst/>
              <a:cxnLst/>
              <a:rect l="l" t="t" r="r" b="b"/>
              <a:pathLst>
                <a:path w="15896" h="13681" extrusionOk="0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396500" y="2514725"/>
              <a:ext cx="357200" cy="320300"/>
            </a:xfrm>
            <a:custGeom>
              <a:avLst/>
              <a:gdLst/>
              <a:ahLst/>
              <a:cxnLst/>
              <a:rect l="l" t="t" r="r" b="b"/>
              <a:pathLst>
                <a:path w="14288" h="12812" extrusionOk="0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5436675" y="2538250"/>
              <a:ext cx="317025" cy="296775"/>
            </a:xfrm>
            <a:custGeom>
              <a:avLst/>
              <a:gdLst/>
              <a:ahLst/>
              <a:cxnLst/>
              <a:rect l="l" t="t" r="r" b="b"/>
              <a:pathLst>
                <a:path w="12681" h="11871" extrusionOk="0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5476875" y="2563850"/>
              <a:ext cx="276825" cy="271175"/>
            </a:xfrm>
            <a:custGeom>
              <a:avLst/>
              <a:gdLst/>
              <a:ahLst/>
              <a:cxnLst/>
              <a:rect l="l" t="t" r="r" b="b"/>
              <a:pathLst>
                <a:path w="11073" h="10847" extrusionOk="0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5517350" y="2592425"/>
              <a:ext cx="236650" cy="242900"/>
            </a:xfrm>
            <a:custGeom>
              <a:avLst/>
              <a:gdLst/>
              <a:ahLst/>
              <a:cxnLst/>
              <a:rect l="l" t="t" r="r" b="b"/>
              <a:pathLst>
                <a:path w="9466" h="9716" extrusionOk="0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9" name="Google Shape;319;p9"/>
          <p:cNvGrpSpPr/>
          <p:nvPr/>
        </p:nvGrpSpPr>
        <p:grpSpPr>
          <a:xfrm rot="5400000" flipH="1">
            <a:off x="-330327" y="330620"/>
            <a:ext cx="3223457" cy="2562875"/>
            <a:chOff x="5005075" y="2239400"/>
            <a:chExt cx="749525" cy="595925"/>
          </a:xfrm>
        </p:grpSpPr>
        <p:sp>
          <p:nvSpPr>
            <p:cNvPr id="320" name="Google Shape;320;p9"/>
            <p:cNvSpPr/>
            <p:nvPr/>
          </p:nvSpPr>
          <p:spPr>
            <a:xfrm>
              <a:off x="5005075" y="2239400"/>
              <a:ext cx="748925" cy="595925"/>
            </a:xfrm>
            <a:custGeom>
              <a:avLst/>
              <a:gdLst/>
              <a:ahLst/>
              <a:cxnLst/>
              <a:rect l="l" t="t" r="r" b="b"/>
              <a:pathLst>
                <a:path w="29957" h="23837" extrusionOk="0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5043775" y="2286125"/>
              <a:ext cx="710825" cy="549200"/>
            </a:xfrm>
            <a:custGeom>
              <a:avLst/>
              <a:gdLst/>
              <a:ahLst/>
              <a:cxnLst/>
              <a:rect l="l" t="t" r="r" b="b"/>
              <a:pathLst>
                <a:path w="28433" h="21968" extrusionOk="0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5082175" y="2323325"/>
              <a:ext cx="671525" cy="512000"/>
            </a:xfrm>
            <a:custGeom>
              <a:avLst/>
              <a:gdLst/>
              <a:ahLst/>
              <a:cxnLst/>
              <a:rect l="l" t="t" r="r" b="b"/>
              <a:pathLst>
                <a:path w="26861" h="20480" extrusionOk="0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5121175" y="2355475"/>
              <a:ext cx="632825" cy="479850"/>
            </a:xfrm>
            <a:custGeom>
              <a:avLst/>
              <a:gdLst/>
              <a:ahLst/>
              <a:cxnLst/>
              <a:rect l="l" t="t" r="r" b="b"/>
              <a:pathLst>
                <a:path w="25313" h="19194" extrusionOk="0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5160150" y="2382575"/>
              <a:ext cx="594150" cy="452750"/>
            </a:xfrm>
            <a:custGeom>
              <a:avLst/>
              <a:gdLst/>
              <a:ahLst/>
              <a:cxnLst/>
              <a:rect l="l" t="t" r="r" b="b"/>
              <a:pathLst>
                <a:path w="23766" h="18110" extrusionOk="0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5198850" y="2407575"/>
              <a:ext cx="555150" cy="427750"/>
            </a:xfrm>
            <a:custGeom>
              <a:avLst/>
              <a:gdLst/>
              <a:ahLst/>
              <a:cxnLst/>
              <a:rect l="l" t="t" r="r" b="b"/>
              <a:pathLst>
                <a:path w="22206" h="17110" extrusionOk="0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5238450" y="2429900"/>
              <a:ext cx="515550" cy="405425"/>
            </a:xfrm>
            <a:custGeom>
              <a:avLst/>
              <a:gdLst/>
              <a:ahLst/>
              <a:cxnLst/>
              <a:rect l="l" t="t" r="r" b="b"/>
              <a:pathLst>
                <a:path w="20622" h="16217" extrusionOk="0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5277425" y="2451025"/>
              <a:ext cx="476575" cy="384300"/>
            </a:xfrm>
            <a:custGeom>
              <a:avLst/>
              <a:gdLst/>
              <a:ahLst/>
              <a:cxnLst/>
              <a:rect l="l" t="t" r="r" b="b"/>
              <a:pathLst>
                <a:path w="19063" h="15372" extrusionOk="0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5317325" y="2471850"/>
              <a:ext cx="436675" cy="363175"/>
            </a:xfrm>
            <a:custGeom>
              <a:avLst/>
              <a:gdLst/>
              <a:ahLst/>
              <a:cxnLst/>
              <a:rect l="l" t="t" r="r" b="b"/>
              <a:pathLst>
                <a:path w="17467" h="14527" extrusionOk="0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5356600" y="2493000"/>
              <a:ext cx="397400" cy="342025"/>
            </a:xfrm>
            <a:custGeom>
              <a:avLst/>
              <a:gdLst/>
              <a:ahLst/>
              <a:cxnLst/>
              <a:rect l="l" t="t" r="r" b="b"/>
              <a:pathLst>
                <a:path w="15896" h="13681" extrusionOk="0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5396500" y="2514725"/>
              <a:ext cx="357200" cy="320300"/>
            </a:xfrm>
            <a:custGeom>
              <a:avLst/>
              <a:gdLst/>
              <a:ahLst/>
              <a:cxnLst/>
              <a:rect l="l" t="t" r="r" b="b"/>
              <a:pathLst>
                <a:path w="14288" h="12812" extrusionOk="0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5436675" y="2538250"/>
              <a:ext cx="317025" cy="296775"/>
            </a:xfrm>
            <a:custGeom>
              <a:avLst/>
              <a:gdLst/>
              <a:ahLst/>
              <a:cxnLst/>
              <a:rect l="l" t="t" r="r" b="b"/>
              <a:pathLst>
                <a:path w="12681" h="11871" extrusionOk="0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5476875" y="2563850"/>
              <a:ext cx="276825" cy="271175"/>
            </a:xfrm>
            <a:custGeom>
              <a:avLst/>
              <a:gdLst/>
              <a:ahLst/>
              <a:cxnLst/>
              <a:rect l="l" t="t" r="r" b="b"/>
              <a:pathLst>
                <a:path w="11073" h="10847" extrusionOk="0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5517350" y="2592425"/>
              <a:ext cx="236650" cy="242900"/>
            </a:xfrm>
            <a:custGeom>
              <a:avLst/>
              <a:gdLst/>
              <a:ahLst/>
              <a:cxnLst/>
              <a:rect l="l" t="t" r="r" b="b"/>
              <a:pathLst>
                <a:path w="9466" h="9716" extrusionOk="0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34" name="Google Shape;334;p9"/>
          <p:cNvSpPr/>
          <p:nvPr/>
        </p:nvSpPr>
        <p:spPr>
          <a:xfrm>
            <a:off x="1569000" y="2815633"/>
            <a:ext cx="9054000" cy="2638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35" name="Google Shape;335;p9"/>
          <p:cNvGrpSpPr/>
          <p:nvPr/>
        </p:nvGrpSpPr>
        <p:grpSpPr>
          <a:xfrm>
            <a:off x="-17" y="4606961"/>
            <a:ext cx="12190112" cy="2250833"/>
            <a:chOff x="410450" y="2958175"/>
            <a:chExt cx="1976775" cy="365000"/>
          </a:xfrm>
        </p:grpSpPr>
        <p:sp>
          <p:nvSpPr>
            <p:cNvPr id="336" name="Google Shape;336;p9"/>
            <p:cNvSpPr/>
            <p:nvPr/>
          </p:nvSpPr>
          <p:spPr>
            <a:xfrm>
              <a:off x="410750" y="3128425"/>
              <a:ext cx="850125" cy="190000"/>
            </a:xfrm>
            <a:custGeom>
              <a:avLst/>
              <a:gdLst/>
              <a:ahLst/>
              <a:cxnLst/>
              <a:rect l="l" t="t" r="r" b="b"/>
              <a:pathLst>
                <a:path w="34005" h="7600" extrusionOk="0">
                  <a:moveTo>
                    <a:pt x="6664" y="1"/>
                  </a:moveTo>
                  <a:cubicBezTo>
                    <a:pt x="4749" y="1"/>
                    <a:pt x="2976" y="280"/>
                    <a:pt x="1358" y="837"/>
                  </a:cubicBezTo>
                  <a:cubicBezTo>
                    <a:pt x="894" y="1003"/>
                    <a:pt x="429" y="1194"/>
                    <a:pt x="1" y="1420"/>
                  </a:cubicBezTo>
                  <a:lnTo>
                    <a:pt x="1" y="1479"/>
                  </a:lnTo>
                  <a:cubicBezTo>
                    <a:pt x="453" y="1253"/>
                    <a:pt x="906" y="1063"/>
                    <a:pt x="1382" y="896"/>
                  </a:cubicBezTo>
                  <a:cubicBezTo>
                    <a:pt x="2989" y="331"/>
                    <a:pt x="4751" y="50"/>
                    <a:pt x="6653" y="50"/>
                  </a:cubicBezTo>
                  <a:cubicBezTo>
                    <a:pt x="9120" y="50"/>
                    <a:pt x="11824" y="522"/>
                    <a:pt x="14741" y="1456"/>
                  </a:cubicBezTo>
                  <a:cubicBezTo>
                    <a:pt x="16919" y="2146"/>
                    <a:pt x="19063" y="3039"/>
                    <a:pt x="21146" y="3896"/>
                  </a:cubicBezTo>
                  <a:cubicBezTo>
                    <a:pt x="23206" y="4742"/>
                    <a:pt x="25313" y="5599"/>
                    <a:pt x="27456" y="6302"/>
                  </a:cubicBezTo>
                  <a:cubicBezTo>
                    <a:pt x="29528" y="6968"/>
                    <a:pt x="31493" y="7409"/>
                    <a:pt x="33338" y="7599"/>
                  </a:cubicBezTo>
                  <a:lnTo>
                    <a:pt x="34005" y="7599"/>
                  </a:lnTo>
                  <a:cubicBezTo>
                    <a:pt x="31981" y="7433"/>
                    <a:pt x="29814" y="6992"/>
                    <a:pt x="27492" y="6230"/>
                  </a:cubicBezTo>
                  <a:cubicBezTo>
                    <a:pt x="25349" y="5540"/>
                    <a:pt x="23230" y="4670"/>
                    <a:pt x="21182" y="3837"/>
                  </a:cubicBezTo>
                  <a:cubicBezTo>
                    <a:pt x="19098" y="2968"/>
                    <a:pt x="16931" y="2075"/>
                    <a:pt x="14752" y="1396"/>
                  </a:cubicBezTo>
                  <a:cubicBezTo>
                    <a:pt x="11836" y="464"/>
                    <a:pt x="9132" y="1"/>
                    <a:pt x="666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410450" y="3154025"/>
              <a:ext cx="704275" cy="164100"/>
            </a:xfrm>
            <a:custGeom>
              <a:avLst/>
              <a:gdLst/>
              <a:ahLst/>
              <a:cxnLst/>
              <a:rect l="l" t="t" r="r" b="b"/>
              <a:pathLst>
                <a:path w="28171" h="6564" extrusionOk="0">
                  <a:moveTo>
                    <a:pt x="6283" y="0"/>
                  </a:moveTo>
                  <a:cubicBezTo>
                    <a:pt x="4368" y="0"/>
                    <a:pt x="2595" y="280"/>
                    <a:pt x="977" y="836"/>
                  </a:cubicBezTo>
                  <a:cubicBezTo>
                    <a:pt x="656" y="956"/>
                    <a:pt x="322" y="1098"/>
                    <a:pt x="1" y="1229"/>
                  </a:cubicBezTo>
                  <a:lnTo>
                    <a:pt x="1" y="1289"/>
                  </a:lnTo>
                  <a:cubicBezTo>
                    <a:pt x="322" y="1134"/>
                    <a:pt x="656" y="1003"/>
                    <a:pt x="989" y="884"/>
                  </a:cubicBezTo>
                  <a:cubicBezTo>
                    <a:pt x="2607" y="334"/>
                    <a:pt x="4377" y="58"/>
                    <a:pt x="6286" y="58"/>
                  </a:cubicBezTo>
                  <a:cubicBezTo>
                    <a:pt x="8758" y="58"/>
                    <a:pt x="11462" y="522"/>
                    <a:pt x="14372" y="1456"/>
                  </a:cubicBezTo>
                  <a:cubicBezTo>
                    <a:pt x="16562" y="2158"/>
                    <a:pt x="18705" y="3051"/>
                    <a:pt x="20789" y="3896"/>
                  </a:cubicBezTo>
                  <a:cubicBezTo>
                    <a:pt x="22849" y="4742"/>
                    <a:pt x="24956" y="5611"/>
                    <a:pt x="27099" y="6301"/>
                  </a:cubicBezTo>
                  <a:cubicBezTo>
                    <a:pt x="27385" y="6397"/>
                    <a:pt x="27671" y="6480"/>
                    <a:pt x="27945" y="6563"/>
                  </a:cubicBezTo>
                  <a:lnTo>
                    <a:pt x="28171" y="6563"/>
                  </a:lnTo>
                  <a:cubicBezTo>
                    <a:pt x="27826" y="6468"/>
                    <a:pt x="27468" y="6349"/>
                    <a:pt x="27111" y="6230"/>
                  </a:cubicBezTo>
                  <a:cubicBezTo>
                    <a:pt x="24968" y="5551"/>
                    <a:pt x="22861" y="4670"/>
                    <a:pt x="20801" y="3837"/>
                  </a:cubicBezTo>
                  <a:cubicBezTo>
                    <a:pt x="18717" y="2968"/>
                    <a:pt x="16562" y="2075"/>
                    <a:pt x="14372" y="1396"/>
                  </a:cubicBezTo>
                  <a:cubicBezTo>
                    <a:pt x="11455" y="464"/>
                    <a:pt x="8751" y="0"/>
                    <a:pt x="6283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1442425" y="2958175"/>
              <a:ext cx="944200" cy="360250"/>
            </a:xfrm>
            <a:custGeom>
              <a:avLst/>
              <a:gdLst/>
              <a:ahLst/>
              <a:cxnLst/>
              <a:rect l="l" t="t" r="r" b="b"/>
              <a:pathLst>
                <a:path w="37768" h="14410" extrusionOk="0">
                  <a:moveTo>
                    <a:pt x="29211" y="0"/>
                  </a:moveTo>
                  <a:cubicBezTo>
                    <a:pt x="27667" y="0"/>
                    <a:pt x="26115" y="124"/>
                    <a:pt x="24575" y="372"/>
                  </a:cubicBezTo>
                  <a:cubicBezTo>
                    <a:pt x="20229" y="1062"/>
                    <a:pt x="16074" y="2741"/>
                    <a:pt x="12598" y="5206"/>
                  </a:cubicBezTo>
                  <a:cubicBezTo>
                    <a:pt x="11085" y="6277"/>
                    <a:pt x="9669" y="7516"/>
                    <a:pt x="8264" y="8706"/>
                  </a:cubicBezTo>
                  <a:cubicBezTo>
                    <a:pt x="5728" y="10897"/>
                    <a:pt x="3108" y="13147"/>
                    <a:pt x="1" y="14409"/>
                  </a:cubicBezTo>
                  <a:lnTo>
                    <a:pt x="167" y="14409"/>
                  </a:lnTo>
                  <a:cubicBezTo>
                    <a:pt x="3215" y="13147"/>
                    <a:pt x="5799" y="10909"/>
                    <a:pt x="8299" y="8754"/>
                  </a:cubicBezTo>
                  <a:cubicBezTo>
                    <a:pt x="9680" y="7563"/>
                    <a:pt x="11121" y="6313"/>
                    <a:pt x="12621" y="5253"/>
                  </a:cubicBezTo>
                  <a:cubicBezTo>
                    <a:pt x="16098" y="2801"/>
                    <a:pt x="20229" y="1122"/>
                    <a:pt x="24575" y="431"/>
                  </a:cubicBezTo>
                  <a:cubicBezTo>
                    <a:pt x="26103" y="189"/>
                    <a:pt x="27645" y="68"/>
                    <a:pt x="29178" y="68"/>
                  </a:cubicBezTo>
                  <a:cubicBezTo>
                    <a:pt x="32004" y="68"/>
                    <a:pt x="34802" y="478"/>
                    <a:pt x="37434" y="1289"/>
                  </a:cubicBezTo>
                  <a:cubicBezTo>
                    <a:pt x="37553" y="1336"/>
                    <a:pt x="37660" y="1372"/>
                    <a:pt x="37767" y="1396"/>
                  </a:cubicBezTo>
                  <a:lnTo>
                    <a:pt x="37767" y="1336"/>
                  </a:lnTo>
                  <a:cubicBezTo>
                    <a:pt x="37672" y="1312"/>
                    <a:pt x="37565" y="1265"/>
                    <a:pt x="37470" y="1229"/>
                  </a:cubicBezTo>
                  <a:cubicBezTo>
                    <a:pt x="34829" y="413"/>
                    <a:pt x="32034" y="0"/>
                    <a:pt x="2921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1485600" y="2984350"/>
              <a:ext cx="900725" cy="334075"/>
            </a:xfrm>
            <a:custGeom>
              <a:avLst/>
              <a:gdLst/>
              <a:ahLst/>
              <a:cxnLst/>
              <a:rect l="l" t="t" r="r" b="b"/>
              <a:pathLst>
                <a:path w="36029" h="13363" extrusionOk="0">
                  <a:moveTo>
                    <a:pt x="27099" y="1"/>
                  </a:moveTo>
                  <a:cubicBezTo>
                    <a:pt x="25554" y="1"/>
                    <a:pt x="24000" y="124"/>
                    <a:pt x="22455" y="373"/>
                  </a:cubicBezTo>
                  <a:cubicBezTo>
                    <a:pt x="18110" y="1051"/>
                    <a:pt x="13966" y="2730"/>
                    <a:pt x="10478" y="5207"/>
                  </a:cubicBezTo>
                  <a:cubicBezTo>
                    <a:pt x="8977" y="6278"/>
                    <a:pt x="7549" y="7516"/>
                    <a:pt x="6144" y="8707"/>
                  </a:cubicBezTo>
                  <a:cubicBezTo>
                    <a:pt x="4215" y="10374"/>
                    <a:pt x="2215" y="12100"/>
                    <a:pt x="0" y="13362"/>
                  </a:cubicBezTo>
                  <a:lnTo>
                    <a:pt x="119" y="13362"/>
                  </a:lnTo>
                  <a:cubicBezTo>
                    <a:pt x="2310" y="12100"/>
                    <a:pt x="4263" y="10398"/>
                    <a:pt x="6179" y="8743"/>
                  </a:cubicBezTo>
                  <a:cubicBezTo>
                    <a:pt x="7561" y="7552"/>
                    <a:pt x="9001" y="6302"/>
                    <a:pt x="10513" y="5242"/>
                  </a:cubicBezTo>
                  <a:cubicBezTo>
                    <a:pt x="13978" y="2790"/>
                    <a:pt x="18110" y="1111"/>
                    <a:pt x="22455" y="432"/>
                  </a:cubicBezTo>
                  <a:cubicBezTo>
                    <a:pt x="23988" y="189"/>
                    <a:pt x="25530" y="69"/>
                    <a:pt x="27063" y="69"/>
                  </a:cubicBezTo>
                  <a:cubicBezTo>
                    <a:pt x="29889" y="69"/>
                    <a:pt x="32682" y="479"/>
                    <a:pt x="35314" y="1289"/>
                  </a:cubicBezTo>
                  <a:cubicBezTo>
                    <a:pt x="35552" y="1361"/>
                    <a:pt x="35790" y="1432"/>
                    <a:pt x="36028" y="1528"/>
                  </a:cubicBezTo>
                  <a:lnTo>
                    <a:pt x="36028" y="1468"/>
                  </a:lnTo>
                  <a:cubicBezTo>
                    <a:pt x="35826" y="1397"/>
                    <a:pt x="35588" y="1301"/>
                    <a:pt x="35350" y="1230"/>
                  </a:cubicBezTo>
                  <a:cubicBezTo>
                    <a:pt x="32717" y="414"/>
                    <a:pt x="29925" y="1"/>
                    <a:pt x="2709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410450" y="3180200"/>
              <a:ext cx="616475" cy="137925"/>
            </a:xfrm>
            <a:custGeom>
              <a:avLst/>
              <a:gdLst/>
              <a:ahLst/>
              <a:cxnLst/>
              <a:rect l="l" t="t" r="r" b="b"/>
              <a:pathLst>
                <a:path w="24659" h="5517" extrusionOk="0">
                  <a:moveTo>
                    <a:pt x="5912" y="0"/>
                  </a:moveTo>
                  <a:cubicBezTo>
                    <a:pt x="3993" y="0"/>
                    <a:pt x="2217" y="280"/>
                    <a:pt x="596" y="837"/>
                  </a:cubicBezTo>
                  <a:cubicBezTo>
                    <a:pt x="406" y="897"/>
                    <a:pt x="203" y="980"/>
                    <a:pt x="1" y="1063"/>
                  </a:cubicBezTo>
                  <a:lnTo>
                    <a:pt x="1" y="1123"/>
                  </a:lnTo>
                  <a:cubicBezTo>
                    <a:pt x="191" y="1028"/>
                    <a:pt x="406" y="956"/>
                    <a:pt x="608" y="885"/>
                  </a:cubicBezTo>
                  <a:cubicBezTo>
                    <a:pt x="2239" y="332"/>
                    <a:pt x="4016" y="54"/>
                    <a:pt x="5932" y="54"/>
                  </a:cubicBezTo>
                  <a:cubicBezTo>
                    <a:pt x="8394" y="54"/>
                    <a:pt x="11085" y="514"/>
                    <a:pt x="13991" y="1444"/>
                  </a:cubicBezTo>
                  <a:cubicBezTo>
                    <a:pt x="16181" y="2147"/>
                    <a:pt x="18324" y="3040"/>
                    <a:pt x="20408" y="3885"/>
                  </a:cubicBezTo>
                  <a:cubicBezTo>
                    <a:pt x="21742" y="4445"/>
                    <a:pt x="23099" y="5004"/>
                    <a:pt x="24480" y="5516"/>
                  </a:cubicBezTo>
                  <a:lnTo>
                    <a:pt x="24659" y="5516"/>
                  </a:lnTo>
                  <a:cubicBezTo>
                    <a:pt x="23230" y="4969"/>
                    <a:pt x="21801" y="4397"/>
                    <a:pt x="20420" y="3826"/>
                  </a:cubicBezTo>
                  <a:cubicBezTo>
                    <a:pt x="18336" y="2968"/>
                    <a:pt x="16181" y="2075"/>
                    <a:pt x="13991" y="1385"/>
                  </a:cubicBezTo>
                  <a:cubicBezTo>
                    <a:pt x="11078" y="461"/>
                    <a:pt x="8377" y="0"/>
                    <a:pt x="5912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1517150" y="3010250"/>
              <a:ext cx="869775" cy="308475"/>
            </a:xfrm>
            <a:custGeom>
              <a:avLst/>
              <a:gdLst/>
              <a:ahLst/>
              <a:cxnLst/>
              <a:rect l="l" t="t" r="r" b="b"/>
              <a:pathLst>
                <a:path w="34791" h="12339" extrusionOk="0">
                  <a:moveTo>
                    <a:pt x="25465" y="1"/>
                  </a:moveTo>
                  <a:cubicBezTo>
                    <a:pt x="23922" y="1"/>
                    <a:pt x="22368" y="124"/>
                    <a:pt x="20824" y="372"/>
                  </a:cubicBezTo>
                  <a:cubicBezTo>
                    <a:pt x="16478" y="1063"/>
                    <a:pt x="12323" y="2742"/>
                    <a:pt x="8847" y="5206"/>
                  </a:cubicBezTo>
                  <a:cubicBezTo>
                    <a:pt x="7346" y="6278"/>
                    <a:pt x="5918" y="7516"/>
                    <a:pt x="4513" y="8707"/>
                  </a:cubicBezTo>
                  <a:cubicBezTo>
                    <a:pt x="3060" y="9957"/>
                    <a:pt x="1584" y="11243"/>
                    <a:pt x="0" y="12338"/>
                  </a:cubicBezTo>
                  <a:lnTo>
                    <a:pt x="107" y="12338"/>
                  </a:lnTo>
                  <a:cubicBezTo>
                    <a:pt x="1655" y="11255"/>
                    <a:pt x="3120" y="10005"/>
                    <a:pt x="4548" y="8766"/>
                  </a:cubicBezTo>
                  <a:cubicBezTo>
                    <a:pt x="5929" y="7576"/>
                    <a:pt x="7370" y="6326"/>
                    <a:pt x="8870" y="5266"/>
                  </a:cubicBezTo>
                  <a:cubicBezTo>
                    <a:pt x="12347" y="2813"/>
                    <a:pt x="16478" y="1134"/>
                    <a:pt x="20824" y="444"/>
                  </a:cubicBezTo>
                  <a:cubicBezTo>
                    <a:pt x="22341" y="207"/>
                    <a:pt x="23871" y="89"/>
                    <a:pt x="25393" y="89"/>
                  </a:cubicBezTo>
                  <a:cubicBezTo>
                    <a:pt x="28231" y="89"/>
                    <a:pt x="31040" y="499"/>
                    <a:pt x="33683" y="1313"/>
                  </a:cubicBezTo>
                  <a:cubicBezTo>
                    <a:pt x="34052" y="1432"/>
                    <a:pt x="34409" y="1563"/>
                    <a:pt x="34790" y="1694"/>
                  </a:cubicBezTo>
                  <a:lnTo>
                    <a:pt x="34790" y="1635"/>
                  </a:lnTo>
                  <a:cubicBezTo>
                    <a:pt x="34433" y="1480"/>
                    <a:pt x="34076" y="1337"/>
                    <a:pt x="33719" y="1230"/>
                  </a:cubicBezTo>
                  <a:cubicBezTo>
                    <a:pt x="31078" y="414"/>
                    <a:pt x="28288" y="1"/>
                    <a:pt x="25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410450" y="3206125"/>
              <a:ext cx="540275" cy="112300"/>
            </a:xfrm>
            <a:custGeom>
              <a:avLst/>
              <a:gdLst/>
              <a:ahLst/>
              <a:cxnLst/>
              <a:rect l="l" t="t" r="r" b="b"/>
              <a:pathLst>
                <a:path w="21611" h="4492" extrusionOk="0">
                  <a:moveTo>
                    <a:pt x="5509" y="0"/>
                  </a:moveTo>
                  <a:cubicBezTo>
                    <a:pt x="3594" y="0"/>
                    <a:pt x="1821" y="279"/>
                    <a:pt x="203" y="836"/>
                  </a:cubicBezTo>
                  <a:cubicBezTo>
                    <a:pt x="144" y="872"/>
                    <a:pt x="60" y="884"/>
                    <a:pt x="1" y="919"/>
                  </a:cubicBezTo>
                  <a:lnTo>
                    <a:pt x="1" y="979"/>
                  </a:lnTo>
                  <a:lnTo>
                    <a:pt x="215" y="884"/>
                  </a:lnTo>
                  <a:cubicBezTo>
                    <a:pt x="1844" y="334"/>
                    <a:pt x="3615" y="57"/>
                    <a:pt x="5522" y="57"/>
                  </a:cubicBezTo>
                  <a:cubicBezTo>
                    <a:pt x="7991" y="57"/>
                    <a:pt x="10688" y="521"/>
                    <a:pt x="13598" y="1455"/>
                  </a:cubicBezTo>
                  <a:cubicBezTo>
                    <a:pt x="15788" y="2158"/>
                    <a:pt x="17932" y="3051"/>
                    <a:pt x="20015" y="3896"/>
                  </a:cubicBezTo>
                  <a:cubicBezTo>
                    <a:pt x="20491" y="4086"/>
                    <a:pt x="20968" y="4277"/>
                    <a:pt x="21444" y="4491"/>
                  </a:cubicBezTo>
                  <a:lnTo>
                    <a:pt x="21611" y="4491"/>
                  </a:lnTo>
                  <a:cubicBezTo>
                    <a:pt x="21087" y="4277"/>
                    <a:pt x="20551" y="4063"/>
                    <a:pt x="20027" y="3836"/>
                  </a:cubicBezTo>
                  <a:cubicBezTo>
                    <a:pt x="17943" y="2967"/>
                    <a:pt x="15788" y="2074"/>
                    <a:pt x="13598" y="1396"/>
                  </a:cubicBezTo>
                  <a:cubicBezTo>
                    <a:pt x="10682" y="464"/>
                    <a:pt x="7977" y="0"/>
                    <a:pt x="550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1543050" y="3036450"/>
              <a:ext cx="844175" cy="282275"/>
            </a:xfrm>
            <a:custGeom>
              <a:avLst/>
              <a:gdLst/>
              <a:ahLst/>
              <a:cxnLst/>
              <a:rect l="l" t="t" r="r" b="b"/>
              <a:pathLst>
                <a:path w="33767" h="11291" extrusionOk="0">
                  <a:moveTo>
                    <a:pt x="24042" y="1"/>
                  </a:moveTo>
                  <a:cubicBezTo>
                    <a:pt x="22499" y="1"/>
                    <a:pt x="20947" y="124"/>
                    <a:pt x="19407" y="372"/>
                  </a:cubicBezTo>
                  <a:cubicBezTo>
                    <a:pt x="15061" y="1051"/>
                    <a:pt x="10906" y="2730"/>
                    <a:pt x="7430" y="5206"/>
                  </a:cubicBezTo>
                  <a:cubicBezTo>
                    <a:pt x="5917" y="6278"/>
                    <a:pt x="4489" y="7516"/>
                    <a:pt x="3096" y="8707"/>
                  </a:cubicBezTo>
                  <a:cubicBezTo>
                    <a:pt x="2084" y="9564"/>
                    <a:pt x="1060" y="10457"/>
                    <a:pt x="0" y="11290"/>
                  </a:cubicBezTo>
                  <a:lnTo>
                    <a:pt x="107" y="11290"/>
                  </a:lnTo>
                  <a:cubicBezTo>
                    <a:pt x="1143" y="10469"/>
                    <a:pt x="2155" y="9611"/>
                    <a:pt x="3131" y="8766"/>
                  </a:cubicBezTo>
                  <a:cubicBezTo>
                    <a:pt x="4524" y="7575"/>
                    <a:pt x="5965" y="6325"/>
                    <a:pt x="7465" y="5266"/>
                  </a:cubicBezTo>
                  <a:cubicBezTo>
                    <a:pt x="10942" y="2813"/>
                    <a:pt x="15073" y="1122"/>
                    <a:pt x="19419" y="444"/>
                  </a:cubicBezTo>
                  <a:cubicBezTo>
                    <a:pt x="20947" y="201"/>
                    <a:pt x="22489" y="80"/>
                    <a:pt x="24021" y="80"/>
                  </a:cubicBezTo>
                  <a:cubicBezTo>
                    <a:pt x="26848" y="80"/>
                    <a:pt x="29645" y="490"/>
                    <a:pt x="32278" y="1301"/>
                  </a:cubicBezTo>
                  <a:cubicBezTo>
                    <a:pt x="32790" y="1456"/>
                    <a:pt x="33278" y="1634"/>
                    <a:pt x="33766" y="1837"/>
                  </a:cubicBezTo>
                  <a:lnTo>
                    <a:pt x="33766" y="1777"/>
                  </a:lnTo>
                  <a:cubicBezTo>
                    <a:pt x="33278" y="1563"/>
                    <a:pt x="32790" y="1372"/>
                    <a:pt x="32290" y="1229"/>
                  </a:cubicBezTo>
                  <a:cubicBezTo>
                    <a:pt x="29657" y="413"/>
                    <a:pt x="26865" y="1"/>
                    <a:pt x="2404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410750" y="3232250"/>
              <a:ext cx="467650" cy="86175"/>
            </a:xfrm>
            <a:custGeom>
              <a:avLst/>
              <a:gdLst/>
              <a:ahLst/>
              <a:cxnLst/>
              <a:rect l="l" t="t" r="r" b="b"/>
              <a:pathLst>
                <a:path w="18706" h="3447" extrusionOk="0">
                  <a:moveTo>
                    <a:pt x="5165" y="1"/>
                  </a:moveTo>
                  <a:cubicBezTo>
                    <a:pt x="3307" y="1"/>
                    <a:pt x="1582" y="264"/>
                    <a:pt x="1" y="791"/>
                  </a:cubicBezTo>
                  <a:lnTo>
                    <a:pt x="1" y="851"/>
                  </a:lnTo>
                  <a:cubicBezTo>
                    <a:pt x="1582" y="323"/>
                    <a:pt x="3307" y="60"/>
                    <a:pt x="5164" y="60"/>
                  </a:cubicBezTo>
                  <a:cubicBezTo>
                    <a:pt x="7625" y="60"/>
                    <a:pt x="10318" y="523"/>
                    <a:pt x="13217" y="1446"/>
                  </a:cubicBezTo>
                  <a:cubicBezTo>
                    <a:pt x="15014" y="2029"/>
                    <a:pt x="16800" y="2732"/>
                    <a:pt x="18551" y="3446"/>
                  </a:cubicBezTo>
                  <a:lnTo>
                    <a:pt x="18705" y="3446"/>
                  </a:lnTo>
                  <a:cubicBezTo>
                    <a:pt x="16919" y="2720"/>
                    <a:pt x="15086" y="1982"/>
                    <a:pt x="13228" y="1387"/>
                  </a:cubicBezTo>
                  <a:cubicBezTo>
                    <a:pt x="10323" y="463"/>
                    <a:pt x="7627" y="1"/>
                    <a:pt x="51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1565650" y="3062350"/>
              <a:ext cx="821275" cy="256075"/>
            </a:xfrm>
            <a:custGeom>
              <a:avLst/>
              <a:gdLst/>
              <a:ahLst/>
              <a:cxnLst/>
              <a:rect l="l" t="t" r="r" b="b"/>
              <a:pathLst>
                <a:path w="32851" h="10243" extrusionOk="0">
                  <a:moveTo>
                    <a:pt x="22751" y="0"/>
                  </a:moveTo>
                  <a:cubicBezTo>
                    <a:pt x="21208" y="0"/>
                    <a:pt x="19655" y="124"/>
                    <a:pt x="18110" y="372"/>
                  </a:cubicBezTo>
                  <a:cubicBezTo>
                    <a:pt x="13765" y="1063"/>
                    <a:pt x="9621" y="2741"/>
                    <a:pt x="6133" y="5206"/>
                  </a:cubicBezTo>
                  <a:cubicBezTo>
                    <a:pt x="4632" y="6278"/>
                    <a:pt x="3204" y="7516"/>
                    <a:pt x="1799" y="8706"/>
                  </a:cubicBezTo>
                  <a:cubicBezTo>
                    <a:pt x="1203" y="9230"/>
                    <a:pt x="608" y="9730"/>
                    <a:pt x="1" y="10242"/>
                  </a:cubicBezTo>
                  <a:lnTo>
                    <a:pt x="96" y="10242"/>
                  </a:lnTo>
                  <a:cubicBezTo>
                    <a:pt x="691" y="9754"/>
                    <a:pt x="1263" y="9242"/>
                    <a:pt x="1846" y="8754"/>
                  </a:cubicBezTo>
                  <a:cubicBezTo>
                    <a:pt x="3227" y="7563"/>
                    <a:pt x="4680" y="6313"/>
                    <a:pt x="6180" y="5254"/>
                  </a:cubicBezTo>
                  <a:cubicBezTo>
                    <a:pt x="9645" y="2801"/>
                    <a:pt x="13788" y="1122"/>
                    <a:pt x="18134" y="432"/>
                  </a:cubicBezTo>
                  <a:cubicBezTo>
                    <a:pt x="19662" y="189"/>
                    <a:pt x="21202" y="68"/>
                    <a:pt x="22734" y="68"/>
                  </a:cubicBezTo>
                  <a:cubicBezTo>
                    <a:pt x="25557" y="68"/>
                    <a:pt x="28353" y="478"/>
                    <a:pt x="30993" y="1289"/>
                  </a:cubicBezTo>
                  <a:cubicBezTo>
                    <a:pt x="31624" y="1491"/>
                    <a:pt x="32255" y="1729"/>
                    <a:pt x="32850" y="1991"/>
                  </a:cubicBezTo>
                  <a:lnTo>
                    <a:pt x="32850" y="1932"/>
                  </a:lnTo>
                  <a:cubicBezTo>
                    <a:pt x="32255" y="1658"/>
                    <a:pt x="31648" y="1432"/>
                    <a:pt x="31005" y="1229"/>
                  </a:cubicBezTo>
                  <a:cubicBezTo>
                    <a:pt x="28364" y="413"/>
                    <a:pt x="25574" y="0"/>
                    <a:pt x="2275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411050" y="3257825"/>
              <a:ext cx="392625" cy="60300"/>
            </a:xfrm>
            <a:custGeom>
              <a:avLst/>
              <a:gdLst/>
              <a:ahLst/>
              <a:cxnLst/>
              <a:rect l="l" t="t" r="r" b="b"/>
              <a:pathLst>
                <a:path w="15705" h="2412" extrusionOk="0">
                  <a:moveTo>
                    <a:pt x="4749" y="0"/>
                  </a:moveTo>
                  <a:cubicBezTo>
                    <a:pt x="3053" y="0"/>
                    <a:pt x="1469" y="220"/>
                    <a:pt x="1" y="661"/>
                  </a:cubicBezTo>
                  <a:lnTo>
                    <a:pt x="1" y="721"/>
                  </a:lnTo>
                  <a:cubicBezTo>
                    <a:pt x="1461" y="284"/>
                    <a:pt x="3043" y="65"/>
                    <a:pt x="4737" y="65"/>
                  </a:cubicBezTo>
                  <a:cubicBezTo>
                    <a:pt x="7201" y="65"/>
                    <a:pt x="9903" y="528"/>
                    <a:pt x="12824" y="1459"/>
                  </a:cubicBezTo>
                  <a:cubicBezTo>
                    <a:pt x="13728" y="1733"/>
                    <a:pt x="14621" y="2066"/>
                    <a:pt x="15526" y="2411"/>
                  </a:cubicBezTo>
                  <a:lnTo>
                    <a:pt x="15705" y="2411"/>
                  </a:lnTo>
                  <a:cubicBezTo>
                    <a:pt x="14752" y="2054"/>
                    <a:pt x="13800" y="1697"/>
                    <a:pt x="12847" y="1399"/>
                  </a:cubicBezTo>
                  <a:cubicBezTo>
                    <a:pt x="9924" y="467"/>
                    <a:pt x="7219" y="0"/>
                    <a:pt x="474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411050" y="3284275"/>
              <a:ext cx="309300" cy="34150"/>
            </a:xfrm>
            <a:custGeom>
              <a:avLst/>
              <a:gdLst/>
              <a:ahLst/>
              <a:cxnLst/>
              <a:rect l="l" t="t" r="r" b="b"/>
              <a:pathLst>
                <a:path w="12372" h="1366" extrusionOk="0">
                  <a:moveTo>
                    <a:pt x="4378" y="0"/>
                  </a:moveTo>
                  <a:cubicBezTo>
                    <a:pt x="2824" y="0"/>
                    <a:pt x="1362" y="185"/>
                    <a:pt x="1" y="556"/>
                  </a:cubicBezTo>
                  <a:lnTo>
                    <a:pt x="1" y="615"/>
                  </a:lnTo>
                  <a:cubicBezTo>
                    <a:pt x="1362" y="248"/>
                    <a:pt x="2823" y="63"/>
                    <a:pt x="4380" y="63"/>
                  </a:cubicBezTo>
                  <a:cubicBezTo>
                    <a:pt x="6758" y="63"/>
                    <a:pt x="9357" y="495"/>
                    <a:pt x="12157" y="1365"/>
                  </a:cubicBezTo>
                  <a:lnTo>
                    <a:pt x="12371" y="1365"/>
                  </a:lnTo>
                  <a:cubicBezTo>
                    <a:pt x="9491" y="456"/>
                    <a:pt x="6819" y="0"/>
                    <a:pt x="4378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1586500" y="3088175"/>
              <a:ext cx="800125" cy="230250"/>
            </a:xfrm>
            <a:custGeom>
              <a:avLst/>
              <a:gdLst/>
              <a:ahLst/>
              <a:cxnLst/>
              <a:rect l="l" t="t" r="r" b="b"/>
              <a:pathLst>
                <a:path w="32005" h="9210" extrusionOk="0">
                  <a:moveTo>
                    <a:pt x="21497" y="0"/>
                  </a:moveTo>
                  <a:cubicBezTo>
                    <a:pt x="19965" y="0"/>
                    <a:pt x="18424" y="121"/>
                    <a:pt x="16895" y="363"/>
                  </a:cubicBezTo>
                  <a:cubicBezTo>
                    <a:pt x="12550" y="1065"/>
                    <a:pt x="8394" y="2732"/>
                    <a:pt x="4918" y="5209"/>
                  </a:cubicBezTo>
                  <a:cubicBezTo>
                    <a:pt x="3406" y="6280"/>
                    <a:pt x="1977" y="7507"/>
                    <a:pt x="584" y="8697"/>
                  </a:cubicBezTo>
                  <a:cubicBezTo>
                    <a:pt x="381" y="8876"/>
                    <a:pt x="191" y="9031"/>
                    <a:pt x="0" y="9209"/>
                  </a:cubicBezTo>
                  <a:lnTo>
                    <a:pt x="96" y="9209"/>
                  </a:lnTo>
                  <a:cubicBezTo>
                    <a:pt x="274" y="9055"/>
                    <a:pt x="453" y="8900"/>
                    <a:pt x="608" y="8745"/>
                  </a:cubicBezTo>
                  <a:cubicBezTo>
                    <a:pt x="2001" y="7554"/>
                    <a:pt x="3441" y="6304"/>
                    <a:pt x="4941" y="5245"/>
                  </a:cubicBezTo>
                  <a:cubicBezTo>
                    <a:pt x="8406" y="2792"/>
                    <a:pt x="12550" y="1113"/>
                    <a:pt x="16895" y="422"/>
                  </a:cubicBezTo>
                  <a:cubicBezTo>
                    <a:pt x="18412" y="186"/>
                    <a:pt x="19942" y="68"/>
                    <a:pt x="21464" y="68"/>
                  </a:cubicBezTo>
                  <a:cubicBezTo>
                    <a:pt x="24302" y="68"/>
                    <a:pt x="27111" y="478"/>
                    <a:pt x="29754" y="1292"/>
                  </a:cubicBezTo>
                  <a:cubicBezTo>
                    <a:pt x="30528" y="1530"/>
                    <a:pt x="31290" y="1827"/>
                    <a:pt x="32004" y="2149"/>
                  </a:cubicBezTo>
                  <a:lnTo>
                    <a:pt x="32004" y="2089"/>
                  </a:lnTo>
                  <a:cubicBezTo>
                    <a:pt x="31314" y="1768"/>
                    <a:pt x="30564" y="1470"/>
                    <a:pt x="29778" y="1232"/>
                  </a:cubicBezTo>
                  <a:cubicBezTo>
                    <a:pt x="27135" y="413"/>
                    <a:pt x="24331" y="0"/>
                    <a:pt x="21497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425625" y="3310350"/>
              <a:ext cx="178625" cy="8075"/>
            </a:xfrm>
            <a:custGeom>
              <a:avLst/>
              <a:gdLst/>
              <a:ahLst/>
              <a:cxnLst/>
              <a:rect l="l" t="t" r="r" b="b"/>
              <a:pathLst>
                <a:path w="7145" h="323" extrusionOk="0">
                  <a:moveTo>
                    <a:pt x="3412" y="1"/>
                  </a:moveTo>
                  <a:cubicBezTo>
                    <a:pt x="2218" y="1"/>
                    <a:pt x="1078" y="108"/>
                    <a:pt x="1" y="322"/>
                  </a:cubicBezTo>
                  <a:lnTo>
                    <a:pt x="346" y="322"/>
                  </a:lnTo>
                  <a:cubicBezTo>
                    <a:pt x="1328" y="144"/>
                    <a:pt x="2355" y="54"/>
                    <a:pt x="3425" y="54"/>
                  </a:cubicBezTo>
                  <a:cubicBezTo>
                    <a:pt x="4496" y="54"/>
                    <a:pt x="5609" y="144"/>
                    <a:pt x="6764" y="322"/>
                  </a:cubicBezTo>
                  <a:lnTo>
                    <a:pt x="7145" y="322"/>
                  </a:lnTo>
                  <a:cubicBezTo>
                    <a:pt x="5853" y="108"/>
                    <a:pt x="4606" y="1"/>
                    <a:pt x="341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1607325" y="3114150"/>
              <a:ext cx="779600" cy="204575"/>
            </a:xfrm>
            <a:custGeom>
              <a:avLst/>
              <a:gdLst/>
              <a:ahLst/>
              <a:cxnLst/>
              <a:rect l="l" t="t" r="r" b="b"/>
              <a:pathLst>
                <a:path w="31184" h="8183" extrusionOk="0">
                  <a:moveTo>
                    <a:pt x="20328" y="0"/>
                  </a:moveTo>
                  <a:cubicBezTo>
                    <a:pt x="18785" y="0"/>
                    <a:pt x="17233" y="123"/>
                    <a:pt x="15693" y="372"/>
                  </a:cubicBezTo>
                  <a:cubicBezTo>
                    <a:pt x="11347" y="1050"/>
                    <a:pt x="7192" y="2741"/>
                    <a:pt x="3704" y="5206"/>
                  </a:cubicBezTo>
                  <a:cubicBezTo>
                    <a:pt x="2430" y="6111"/>
                    <a:pt x="1191" y="7146"/>
                    <a:pt x="1" y="8182"/>
                  </a:cubicBezTo>
                  <a:lnTo>
                    <a:pt x="96" y="8182"/>
                  </a:lnTo>
                  <a:cubicBezTo>
                    <a:pt x="1263" y="7170"/>
                    <a:pt x="2489" y="6158"/>
                    <a:pt x="3739" y="5265"/>
                  </a:cubicBezTo>
                  <a:cubicBezTo>
                    <a:pt x="7204" y="2812"/>
                    <a:pt x="11347" y="1134"/>
                    <a:pt x="15693" y="443"/>
                  </a:cubicBezTo>
                  <a:cubicBezTo>
                    <a:pt x="17210" y="206"/>
                    <a:pt x="18739" y="88"/>
                    <a:pt x="20259" y="88"/>
                  </a:cubicBezTo>
                  <a:cubicBezTo>
                    <a:pt x="23094" y="88"/>
                    <a:pt x="25901" y="499"/>
                    <a:pt x="28552" y="1312"/>
                  </a:cubicBezTo>
                  <a:cubicBezTo>
                    <a:pt x="29469" y="1586"/>
                    <a:pt x="30350" y="1943"/>
                    <a:pt x="31183" y="2360"/>
                  </a:cubicBezTo>
                  <a:lnTo>
                    <a:pt x="31183" y="2301"/>
                  </a:lnTo>
                  <a:cubicBezTo>
                    <a:pt x="30362" y="1872"/>
                    <a:pt x="29481" y="1515"/>
                    <a:pt x="28576" y="1229"/>
                  </a:cubicBezTo>
                  <a:cubicBezTo>
                    <a:pt x="25943" y="413"/>
                    <a:pt x="23151" y="0"/>
                    <a:pt x="20328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1628475" y="3140250"/>
              <a:ext cx="758450" cy="178475"/>
            </a:xfrm>
            <a:custGeom>
              <a:avLst/>
              <a:gdLst/>
              <a:ahLst/>
              <a:cxnLst/>
              <a:rect l="l" t="t" r="r" b="b"/>
              <a:pathLst>
                <a:path w="30338" h="7139" extrusionOk="0">
                  <a:moveTo>
                    <a:pt x="19056" y="1"/>
                  </a:moveTo>
                  <a:cubicBezTo>
                    <a:pt x="17524" y="1"/>
                    <a:pt x="15983" y="121"/>
                    <a:pt x="14454" y="364"/>
                  </a:cubicBezTo>
                  <a:cubicBezTo>
                    <a:pt x="10109" y="1054"/>
                    <a:pt x="5953" y="2733"/>
                    <a:pt x="2477" y="5209"/>
                  </a:cubicBezTo>
                  <a:cubicBezTo>
                    <a:pt x="1631" y="5805"/>
                    <a:pt x="810" y="6471"/>
                    <a:pt x="0" y="7138"/>
                  </a:cubicBezTo>
                  <a:lnTo>
                    <a:pt x="95" y="7138"/>
                  </a:lnTo>
                  <a:cubicBezTo>
                    <a:pt x="881" y="6483"/>
                    <a:pt x="1679" y="5840"/>
                    <a:pt x="2524" y="5245"/>
                  </a:cubicBezTo>
                  <a:cubicBezTo>
                    <a:pt x="5989" y="2792"/>
                    <a:pt x="10120" y="1114"/>
                    <a:pt x="14466" y="423"/>
                  </a:cubicBezTo>
                  <a:cubicBezTo>
                    <a:pt x="15983" y="186"/>
                    <a:pt x="17513" y="68"/>
                    <a:pt x="19035" y="68"/>
                  </a:cubicBezTo>
                  <a:cubicBezTo>
                    <a:pt x="21873" y="68"/>
                    <a:pt x="24682" y="478"/>
                    <a:pt x="27325" y="1292"/>
                  </a:cubicBezTo>
                  <a:cubicBezTo>
                    <a:pt x="28385" y="1614"/>
                    <a:pt x="29397" y="2030"/>
                    <a:pt x="30337" y="2542"/>
                  </a:cubicBezTo>
                  <a:lnTo>
                    <a:pt x="30337" y="2471"/>
                  </a:lnTo>
                  <a:cubicBezTo>
                    <a:pt x="29397" y="1971"/>
                    <a:pt x="28397" y="1554"/>
                    <a:pt x="27349" y="1233"/>
                  </a:cubicBezTo>
                  <a:cubicBezTo>
                    <a:pt x="24698" y="413"/>
                    <a:pt x="21891" y="1"/>
                    <a:pt x="1905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1651075" y="3166225"/>
              <a:ext cx="736150" cy="152500"/>
            </a:xfrm>
            <a:custGeom>
              <a:avLst/>
              <a:gdLst/>
              <a:ahLst/>
              <a:cxnLst/>
              <a:rect l="l" t="t" r="r" b="b"/>
              <a:pathLst>
                <a:path w="29446" h="6100" extrusionOk="0">
                  <a:moveTo>
                    <a:pt x="17816" y="1"/>
                  </a:moveTo>
                  <a:cubicBezTo>
                    <a:pt x="16273" y="1"/>
                    <a:pt x="14721" y="124"/>
                    <a:pt x="13181" y="372"/>
                  </a:cubicBezTo>
                  <a:cubicBezTo>
                    <a:pt x="8835" y="1051"/>
                    <a:pt x="4680" y="2742"/>
                    <a:pt x="1192" y="5206"/>
                  </a:cubicBezTo>
                  <a:cubicBezTo>
                    <a:pt x="799" y="5492"/>
                    <a:pt x="394" y="5790"/>
                    <a:pt x="1" y="6099"/>
                  </a:cubicBezTo>
                  <a:lnTo>
                    <a:pt x="108" y="6099"/>
                  </a:lnTo>
                  <a:cubicBezTo>
                    <a:pt x="477" y="5813"/>
                    <a:pt x="858" y="5516"/>
                    <a:pt x="1239" y="5254"/>
                  </a:cubicBezTo>
                  <a:cubicBezTo>
                    <a:pt x="4716" y="2801"/>
                    <a:pt x="8847" y="1110"/>
                    <a:pt x="13193" y="432"/>
                  </a:cubicBezTo>
                  <a:cubicBezTo>
                    <a:pt x="14721" y="189"/>
                    <a:pt x="16263" y="68"/>
                    <a:pt x="17795" y="68"/>
                  </a:cubicBezTo>
                  <a:cubicBezTo>
                    <a:pt x="20622" y="68"/>
                    <a:pt x="23419" y="479"/>
                    <a:pt x="26052" y="1289"/>
                  </a:cubicBezTo>
                  <a:cubicBezTo>
                    <a:pt x="27242" y="1670"/>
                    <a:pt x="28385" y="2158"/>
                    <a:pt x="29445" y="2742"/>
                  </a:cubicBezTo>
                  <a:lnTo>
                    <a:pt x="29445" y="2682"/>
                  </a:lnTo>
                  <a:cubicBezTo>
                    <a:pt x="28385" y="2099"/>
                    <a:pt x="27254" y="1611"/>
                    <a:pt x="26064" y="1230"/>
                  </a:cubicBezTo>
                  <a:cubicBezTo>
                    <a:pt x="23431" y="414"/>
                    <a:pt x="20639" y="1"/>
                    <a:pt x="1781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1676400" y="3192350"/>
              <a:ext cx="709925" cy="126375"/>
            </a:xfrm>
            <a:custGeom>
              <a:avLst/>
              <a:gdLst/>
              <a:ahLst/>
              <a:cxnLst/>
              <a:rect l="l" t="t" r="r" b="b"/>
              <a:pathLst>
                <a:path w="28397" h="5055" extrusionOk="0">
                  <a:moveTo>
                    <a:pt x="16377" y="0"/>
                  </a:moveTo>
                  <a:cubicBezTo>
                    <a:pt x="14845" y="0"/>
                    <a:pt x="13304" y="121"/>
                    <a:pt x="11775" y="363"/>
                  </a:cubicBezTo>
                  <a:cubicBezTo>
                    <a:pt x="7501" y="1054"/>
                    <a:pt x="3441" y="2661"/>
                    <a:pt x="0" y="5054"/>
                  </a:cubicBezTo>
                  <a:lnTo>
                    <a:pt x="107" y="5054"/>
                  </a:lnTo>
                  <a:cubicBezTo>
                    <a:pt x="3512" y="2709"/>
                    <a:pt x="7549" y="1113"/>
                    <a:pt x="11775" y="446"/>
                  </a:cubicBezTo>
                  <a:cubicBezTo>
                    <a:pt x="13303" y="204"/>
                    <a:pt x="14845" y="83"/>
                    <a:pt x="16378" y="83"/>
                  </a:cubicBezTo>
                  <a:cubicBezTo>
                    <a:pt x="19204" y="83"/>
                    <a:pt x="22002" y="493"/>
                    <a:pt x="24634" y="1304"/>
                  </a:cubicBezTo>
                  <a:cubicBezTo>
                    <a:pt x="25991" y="1720"/>
                    <a:pt x="27265" y="2292"/>
                    <a:pt x="28396" y="2971"/>
                  </a:cubicBezTo>
                  <a:lnTo>
                    <a:pt x="28396" y="2899"/>
                  </a:lnTo>
                  <a:cubicBezTo>
                    <a:pt x="27289" y="2209"/>
                    <a:pt x="26003" y="1637"/>
                    <a:pt x="24670" y="1232"/>
                  </a:cubicBezTo>
                  <a:cubicBezTo>
                    <a:pt x="22019" y="413"/>
                    <a:pt x="19212" y="0"/>
                    <a:pt x="16377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1707650" y="3218325"/>
              <a:ext cx="679275" cy="100400"/>
            </a:xfrm>
            <a:custGeom>
              <a:avLst/>
              <a:gdLst/>
              <a:ahLst/>
              <a:cxnLst/>
              <a:rect l="l" t="t" r="r" b="b"/>
              <a:pathLst>
                <a:path w="27171" h="4016" extrusionOk="0">
                  <a:moveTo>
                    <a:pt x="14791" y="0"/>
                  </a:moveTo>
                  <a:cubicBezTo>
                    <a:pt x="13248" y="0"/>
                    <a:pt x="11696" y="124"/>
                    <a:pt x="10156" y="372"/>
                  </a:cubicBezTo>
                  <a:cubicBezTo>
                    <a:pt x="6537" y="955"/>
                    <a:pt x="3072" y="2205"/>
                    <a:pt x="0" y="4015"/>
                  </a:cubicBezTo>
                  <a:lnTo>
                    <a:pt x="119" y="4015"/>
                  </a:lnTo>
                  <a:cubicBezTo>
                    <a:pt x="3155" y="2229"/>
                    <a:pt x="6596" y="1015"/>
                    <a:pt x="10156" y="443"/>
                  </a:cubicBezTo>
                  <a:cubicBezTo>
                    <a:pt x="11673" y="206"/>
                    <a:pt x="13203" y="89"/>
                    <a:pt x="14725" y="89"/>
                  </a:cubicBezTo>
                  <a:cubicBezTo>
                    <a:pt x="17563" y="89"/>
                    <a:pt x="20372" y="499"/>
                    <a:pt x="23015" y="1312"/>
                  </a:cubicBezTo>
                  <a:cubicBezTo>
                    <a:pt x="24515" y="1765"/>
                    <a:pt x="25932" y="2420"/>
                    <a:pt x="27170" y="3217"/>
                  </a:cubicBezTo>
                  <a:lnTo>
                    <a:pt x="27170" y="3134"/>
                  </a:lnTo>
                  <a:cubicBezTo>
                    <a:pt x="25932" y="2336"/>
                    <a:pt x="24527" y="1693"/>
                    <a:pt x="23039" y="1229"/>
                  </a:cubicBezTo>
                  <a:cubicBezTo>
                    <a:pt x="20406" y="413"/>
                    <a:pt x="17614" y="0"/>
                    <a:pt x="147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1746050" y="3244225"/>
              <a:ext cx="624800" cy="74500"/>
            </a:xfrm>
            <a:custGeom>
              <a:avLst/>
              <a:gdLst/>
              <a:ahLst/>
              <a:cxnLst/>
              <a:rect l="l" t="t" r="r" b="b"/>
              <a:pathLst>
                <a:path w="24992" h="2980" extrusionOk="0">
                  <a:moveTo>
                    <a:pt x="12864" y="1"/>
                  </a:moveTo>
                  <a:cubicBezTo>
                    <a:pt x="11325" y="1"/>
                    <a:pt x="9776" y="124"/>
                    <a:pt x="8239" y="372"/>
                  </a:cubicBezTo>
                  <a:cubicBezTo>
                    <a:pt x="5358" y="836"/>
                    <a:pt x="2560" y="1729"/>
                    <a:pt x="0" y="2979"/>
                  </a:cubicBezTo>
                  <a:lnTo>
                    <a:pt x="155" y="2979"/>
                  </a:lnTo>
                  <a:cubicBezTo>
                    <a:pt x="2679" y="1765"/>
                    <a:pt x="5417" y="884"/>
                    <a:pt x="8251" y="431"/>
                  </a:cubicBezTo>
                  <a:cubicBezTo>
                    <a:pt x="9768" y="194"/>
                    <a:pt x="11296" y="76"/>
                    <a:pt x="12817" y="76"/>
                  </a:cubicBezTo>
                  <a:cubicBezTo>
                    <a:pt x="15652" y="76"/>
                    <a:pt x="18459" y="487"/>
                    <a:pt x="21110" y="1300"/>
                  </a:cubicBezTo>
                  <a:cubicBezTo>
                    <a:pt x="22467" y="1717"/>
                    <a:pt x="23741" y="2301"/>
                    <a:pt x="24884" y="2967"/>
                  </a:cubicBezTo>
                  <a:lnTo>
                    <a:pt x="24991" y="2967"/>
                  </a:lnTo>
                  <a:cubicBezTo>
                    <a:pt x="23836" y="2253"/>
                    <a:pt x="22503" y="1670"/>
                    <a:pt x="21122" y="1241"/>
                  </a:cubicBezTo>
                  <a:cubicBezTo>
                    <a:pt x="18486" y="416"/>
                    <a:pt x="15690" y="1"/>
                    <a:pt x="1286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1796050" y="3270400"/>
              <a:ext cx="514975" cy="48325"/>
            </a:xfrm>
            <a:custGeom>
              <a:avLst/>
              <a:gdLst/>
              <a:ahLst/>
              <a:cxnLst/>
              <a:rect l="l" t="t" r="r" b="b"/>
              <a:pathLst>
                <a:path w="20599" h="1933" extrusionOk="0">
                  <a:moveTo>
                    <a:pt x="10482" y="1"/>
                  </a:moveTo>
                  <a:cubicBezTo>
                    <a:pt x="8938" y="1"/>
                    <a:pt x="7386" y="124"/>
                    <a:pt x="5846" y="372"/>
                  </a:cubicBezTo>
                  <a:cubicBezTo>
                    <a:pt x="3834" y="682"/>
                    <a:pt x="1870" y="1218"/>
                    <a:pt x="0" y="1932"/>
                  </a:cubicBezTo>
                  <a:lnTo>
                    <a:pt x="179" y="1932"/>
                  </a:lnTo>
                  <a:cubicBezTo>
                    <a:pt x="2012" y="1254"/>
                    <a:pt x="3917" y="742"/>
                    <a:pt x="5858" y="432"/>
                  </a:cubicBezTo>
                  <a:cubicBezTo>
                    <a:pt x="7386" y="189"/>
                    <a:pt x="8928" y="69"/>
                    <a:pt x="10461" y="69"/>
                  </a:cubicBezTo>
                  <a:cubicBezTo>
                    <a:pt x="13287" y="69"/>
                    <a:pt x="16085" y="479"/>
                    <a:pt x="18717" y="1289"/>
                  </a:cubicBezTo>
                  <a:cubicBezTo>
                    <a:pt x="19300" y="1468"/>
                    <a:pt x="19884" y="1682"/>
                    <a:pt x="20443" y="1920"/>
                  </a:cubicBezTo>
                  <a:lnTo>
                    <a:pt x="20598" y="1920"/>
                  </a:lnTo>
                  <a:cubicBezTo>
                    <a:pt x="20003" y="1658"/>
                    <a:pt x="19372" y="1432"/>
                    <a:pt x="18741" y="1230"/>
                  </a:cubicBezTo>
                  <a:cubicBezTo>
                    <a:pt x="16100" y="414"/>
                    <a:pt x="13305" y="1"/>
                    <a:pt x="1048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1868675" y="3296150"/>
              <a:ext cx="355425" cy="22275"/>
            </a:xfrm>
            <a:custGeom>
              <a:avLst/>
              <a:gdLst/>
              <a:ahLst/>
              <a:cxnLst/>
              <a:rect l="l" t="t" r="r" b="b"/>
              <a:pathLst>
                <a:path w="14217" h="891" extrusionOk="0">
                  <a:moveTo>
                    <a:pt x="7146" y="0"/>
                  </a:moveTo>
                  <a:cubicBezTo>
                    <a:pt x="5618" y="0"/>
                    <a:pt x="4082" y="121"/>
                    <a:pt x="2560" y="366"/>
                  </a:cubicBezTo>
                  <a:cubicBezTo>
                    <a:pt x="1691" y="497"/>
                    <a:pt x="846" y="676"/>
                    <a:pt x="0" y="890"/>
                  </a:cubicBezTo>
                  <a:lnTo>
                    <a:pt x="250" y="890"/>
                  </a:lnTo>
                  <a:cubicBezTo>
                    <a:pt x="1012" y="712"/>
                    <a:pt x="1786" y="545"/>
                    <a:pt x="2560" y="426"/>
                  </a:cubicBezTo>
                  <a:cubicBezTo>
                    <a:pt x="4073" y="186"/>
                    <a:pt x="5602" y="66"/>
                    <a:pt x="7122" y="66"/>
                  </a:cubicBezTo>
                  <a:cubicBezTo>
                    <a:pt x="9443" y="66"/>
                    <a:pt x="11747" y="344"/>
                    <a:pt x="13955" y="890"/>
                  </a:cubicBezTo>
                  <a:lnTo>
                    <a:pt x="14217" y="890"/>
                  </a:lnTo>
                  <a:cubicBezTo>
                    <a:pt x="11937" y="300"/>
                    <a:pt x="9551" y="0"/>
                    <a:pt x="714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1261450" y="3318400"/>
              <a:ext cx="80700" cy="1350"/>
            </a:xfrm>
            <a:custGeom>
              <a:avLst/>
              <a:gdLst/>
              <a:ahLst/>
              <a:cxnLst/>
              <a:rect l="l" t="t" r="r" b="b"/>
              <a:pathLst>
                <a:path w="3228" h="54" extrusionOk="0">
                  <a:moveTo>
                    <a:pt x="1" y="0"/>
                  </a:moveTo>
                  <a:cubicBezTo>
                    <a:pt x="554" y="36"/>
                    <a:pt x="1099" y="54"/>
                    <a:pt x="1636" y="54"/>
                  </a:cubicBezTo>
                  <a:cubicBezTo>
                    <a:pt x="2174" y="54"/>
                    <a:pt x="2703" y="36"/>
                    <a:pt x="3227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1244500" y="3318400"/>
              <a:ext cx="112825" cy="3375"/>
            </a:xfrm>
            <a:custGeom>
              <a:avLst/>
              <a:gdLst/>
              <a:ahLst/>
              <a:cxnLst/>
              <a:rect l="l" t="t" r="r" b="b"/>
              <a:pathLst>
                <a:path w="4513" h="135" extrusionOk="0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1244500" y="3318400"/>
              <a:ext cx="112825" cy="3375"/>
            </a:xfrm>
            <a:custGeom>
              <a:avLst/>
              <a:gdLst/>
              <a:ahLst/>
              <a:cxnLst/>
              <a:rect l="l" t="t" r="r" b="b"/>
              <a:pathLst>
                <a:path w="4513" h="135" extrusionOk="0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411050" y="3318400"/>
              <a:ext cx="23550" cy="4775"/>
            </a:xfrm>
            <a:custGeom>
              <a:avLst/>
              <a:gdLst/>
              <a:ahLst/>
              <a:cxnLst/>
              <a:rect l="l" t="t" r="r" b="b"/>
              <a:pathLst>
                <a:path w="942" h="191" extrusionOk="0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411050" y="3318400"/>
              <a:ext cx="23550" cy="4775"/>
            </a:xfrm>
            <a:custGeom>
              <a:avLst/>
              <a:gdLst/>
              <a:ahLst/>
              <a:cxnLst/>
              <a:rect l="l" t="t" r="r" b="b"/>
              <a:pathLst>
                <a:path w="942" h="191" extrusionOk="0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3" name="Google Shape;363;p9"/>
          <p:cNvSpPr/>
          <p:nvPr/>
        </p:nvSpPr>
        <p:spPr>
          <a:xfrm>
            <a:off x="1569133" y="1196333"/>
            <a:ext cx="9054000" cy="1329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9"/>
          <p:cNvSpPr txBox="1">
            <a:spLocks noGrp="1"/>
          </p:cNvSpPr>
          <p:nvPr>
            <p:ph type="title"/>
          </p:nvPr>
        </p:nvSpPr>
        <p:spPr>
          <a:xfrm>
            <a:off x="2800967" y="1299933"/>
            <a:ext cx="6590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65" name="Google Shape;365;p9"/>
          <p:cNvSpPr txBox="1">
            <a:spLocks noGrp="1"/>
          </p:cNvSpPr>
          <p:nvPr>
            <p:ph type="subTitle" idx="1"/>
          </p:nvPr>
        </p:nvSpPr>
        <p:spPr>
          <a:xfrm>
            <a:off x="2218400" y="3235567"/>
            <a:ext cx="7755200" cy="19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649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0"/>
          <p:cNvSpPr/>
          <p:nvPr/>
        </p:nvSpPr>
        <p:spPr>
          <a:xfrm>
            <a:off x="17667" y="0"/>
            <a:ext cx="12192000" cy="6858000"/>
          </a:xfrm>
          <a:prstGeom prst="rect">
            <a:avLst/>
          </a:prstGeom>
          <a:solidFill>
            <a:srgbClr val="312962">
              <a:alpha val="754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10"/>
          <p:cNvSpPr/>
          <p:nvPr/>
        </p:nvSpPr>
        <p:spPr>
          <a:xfrm>
            <a:off x="960000" y="1856333"/>
            <a:ext cx="5712800" cy="204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69" name="Google Shape;369;p10"/>
          <p:cNvGrpSpPr/>
          <p:nvPr/>
        </p:nvGrpSpPr>
        <p:grpSpPr>
          <a:xfrm rot="10800000" flipH="1">
            <a:off x="6496931" y="73364"/>
            <a:ext cx="5712815" cy="6796291"/>
            <a:chOff x="5588175" y="1772375"/>
            <a:chExt cx="1282050" cy="1525200"/>
          </a:xfrm>
        </p:grpSpPr>
        <p:sp>
          <p:nvSpPr>
            <p:cNvPr id="370" name="Google Shape;370;p10"/>
            <p:cNvSpPr/>
            <p:nvPr/>
          </p:nvSpPr>
          <p:spPr>
            <a:xfrm>
              <a:off x="5588175" y="1772375"/>
              <a:ext cx="1282050" cy="1525200"/>
            </a:xfrm>
            <a:custGeom>
              <a:avLst/>
              <a:gdLst/>
              <a:ahLst/>
              <a:cxnLst/>
              <a:rect l="l" t="t" r="r" b="b"/>
              <a:pathLst>
                <a:path w="51282" h="61008" extrusionOk="0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5623000" y="1831900"/>
              <a:ext cx="1246625" cy="1465675"/>
            </a:xfrm>
            <a:custGeom>
              <a:avLst/>
              <a:gdLst/>
              <a:ahLst/>
              <a:cxnLst/>
              <a:rect l="l" t="t" r="r" b="b"/>
              <a:pathLst>
                <a:path w="49865" h="58627" extrusionOk="0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5662600" y="1892925"/>
              <a:ext cx="1207025" cy="1404350"/>
            </a:xfrm>
            <a:custGeom>
              <a:avLst/>
              <a:gdLst/>
              <a:ahLst/>
              <a:cxnLst/>
              <a:rect l="l" t="t" r="r" b="b"/>
              <a:pathLst>
                <a:path w="48281" h="56174" extrusionOk="0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5706350" y="1957800"/>
              <a:ext cx="1163275" cy="1339775"/>
            </a:xfrm>
            <a:custGeom>
              <a:avLst/>
              <a:gdLst/>
              <a:ahLst/>
              <a:cxnLst/>
              <a:rect l="l" t="t" r="r" b="b"/>
              <a:pathLst>
                <a:path w="46531" h="53591" extrusionOk="0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10"/>
            <p:cNvSpPr/>
            <p:nvPr/>
          </p:nvSpPr>
          <p:spPr>
            <a:xfrm>
              <a:off x="5756350" y="2024775"/>
              <a:ext cx="1113275" cy="1272500"/>
            </a:xfrm>
            <a:custGeom>
              <a:avLst/>
              <a:gdLst/>
              <a:ahLst/>
              <a:cxnLst/>
              <a:rect l="l" t="t" r="r" b="b"/>
              <a:pathLst>
                <a:path w="44531" h="50900" extrusionOk="0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10"/>
            <p:cNvSpPr/>
            <p:nvPr/>
          </p:nvSpPr>
          <p:spPr>
            <a:xfrm>
              <a:off x="5811125" y="2096825"/>
              <a:ext cx="1058500" cy="1200750"/>
            </a:xfrm>
            <a:custGeom>
              <a:avLst/>
              <a:gdLst/>
              <a:ahLst/>
              <a:cxnLst/>
              <a:rect l="l" t="t" r="r" b="b"/>
              <a:pathLst>
                <a:path w="42340" h="48030" extrusionOk="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5872450" y="2175100"/>
              <a:ext cx="997475" cy="1121600"/>
            </a:xfrm>
            <a:custGeom>
              <a:avLst/>
              <a:gdLst/>
              <a:ahLst/>
              <a:cxnLst/>
              <a:rect l="l" t="t" r="r" b="b"/>
              <a:pathLst>
                <a:path w="39899" h="44864" extrusionOk="0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5941800" y="2266175"/>
              <a:ext cx="927825" cy="1031100"/>
            </a:xfrm>
            <a:custGeom>
              <a:avLst/>
              <a:gdLst/>
              <a:ahLst/>
              <a:cxnLst/>
              <a:rect l="l" t="t" r="r" b="b"/>
              <a:pathLst>
                <a:path w="37113" h="41244" extrusionOk="0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6020075" y="2380775"/>
              <a:ext cx="849550" cy="916500"/>
            </a:xfrm>
            <a:custGeom>
              <a:avLst/>
              <a:gdLst/>
              <a:ahLst/>
              <a:cxnLst/>
              <a:rect l="l" t="t" r="r" b="b"/>
              <a:pathLst>
                <a:path w="33982" h="36660" extrusionOk="0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10"/>
            <p:cNvSpPr/>
            <p:nvPr/>
          </p:nvSpPr>
          <p:spPr>
            <a:xfrm>
              <a:off x="6109075" y="2537650"/>
              <a:ext cx="760550" cy="759625"/>
            </a:xfrm>
            <a:custGeom>
              <a:avLst/>
              <a:gdLst/>
              <a:ahLst/>
              <a:cxnLst/>
              <a:rect l="l" t="t" r="r" b="b"/>
              <a:pathLst>
                <a:path w="30422" h="30385" extrusionOk="0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10"/>
            <p:cNvSpPr/>
            <p:nvPr/>
          </p:nvSpPr>
          <p:spPr>
            <a:xfrm>
              <a:off x="6206425" y="2686475"/>
              <a:ext cx="663200" cy="611100"/>
            </a:xfrm>
            <a:custGeom>
              <a:avLst/>
              <a:gdLst/>
              <a:ahLst/>
              <a:cxnLst/>
              <a:rect l="l" t="t" r="r" b="b"/>
              <a:pathLst>
                <a:path w="26528" h="24444" extrusionOk="0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10"/>
            <p:cNvSpPr/>
            <p:nvPr/>
          </p:nvSpPr>
          <p:spPr>
            <a:xfrm>
              <a:off x="6308800" y="2795125"/>
              <a:ext cx="560825" cy="502150"/>
            </a:xfrm>
            <a:custGeom>
              <a:avLst/>
              <a:gdLst/>
              <a:ahLst/>
              <a:cxnLst/>
              <a:rect l="l" t="t" r="r" b="b"/>
              <a:pathLst>
                <a:path w="22433" h="20086" extrusionOk="0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10"/>
            <p:cNvSpPr/>
            <p:nvPr/>
          </p:nvSpPr>
          <p:spPr>
            <a:xfrm>
              <a:off x="6408225" y="2881425"/>
              <a:ext cx="461100" cy="415850"/>
            </a:xfrm>
            <a:custGeom>
              <a:avLst/>
              <a:gdLst/>
              <a:ahLst/>
              <a:cxnLst/>
              <a:rect l="l" t="t" r="r" b="b"/>
              <a:pathLst>
                <a:path w="18444" h="16634" extrusionOk="0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6499600" y="2955850"/>
              <a:ext cx="370025" cy="341725"/>
            </a:xfrm>
            <a:custGeom>
              <a:avLst/>
              <a:gdLst/>
              <a:ahLst/>
              <a:cxnLst/>
              <a:rect l="l" t="t" r="r" b="b"/>
              <a:pathLst>
                <a:path w="14801" h="13669" extrusionOk="0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6581475" y="3021325"/>
              <a:ext cx="287850" cy="275950"/>
            </a:xfrm>
            <a:custGeom>
              <a:avLst/>
              <a:gdLst/>
              <a:ahLst/>
              <a:cxnLst/>
              <a:rect l="l" t="t" r="r" b="b"/>
              <a:pathLst>
                <a:path w="11514" h="11038" extrusionOk="0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10"/>
            <p:cNvSpPr/>
            <p:nvPr/>
          </p:nvSpPr>
          <p:spPr>
            <a:xfrm>
              <a:off x="6652900" y="3082050"/>
              <a:ext cx="216125" cy="215525"/>
            </a:xfrm>
            <a:custGeom>
              <a:avLst/>
              <a:gdLst/>
              <a:ahLst/>
              <a:cxnLst/>
              <a:rect l="l" t="t" r="r" b="b"/>
              <a:pathLst>
                <a:path w="8645" h="8621" extrusionOk="0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10"/>
            <p:cNvSpPr/>
            <p:nvPr/>
          </p:nvSpPr>
          <p:spPr>
            <a:xfrm>
              <a:off x="6716300" y="3138900"/>
              <a:ext cx="152725" cy="158375"/>
            </a:xfrm>
            <a:custGeom>
              <a:avLst/>
              <a:gdLst/>
              <a:ahLst/>
              <a:cxnLst/>
              <a:rect l="l" t="t" r="r" b="b"/>
              <a:pathLst>
                <a:path w="6109" h="6335" extrusionOk="0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10"/>
            <p:cNvSpPr/>
            <p:nvPr/>
          </p:nvSpPr>
          <p:spPr>
            <a:xfrm>
              <a:off x="6772850" y="3193975"/>
              <a:ext cx="95875" cy="103600"/>
            </a:xfrm>
            <a:custGeom>
              <a:avLst/>
              <a:gdLst/>
              <a:ahLst/>
              <a:cxnLst/>
              <a:rect l="l" t="t" r="r" b="b"/>
              <a:pathLst>
                <a:path w="3835" h="4144" extrusionOk="0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6823750" y="3246650"/>
              <a:ext cx="45575" cy="50925"/>
            </a:xfrm>
            <a:custGeom>
              <a:avLst/>
              <a:gdLst/>
              <a:ahLst/>
              <a:cxnLst/>
              <a:rect l="l" t="t" r="r" b="b"/>
              <a:pathLst>
                <a:path w="1823" h="2037" extrusionOk="0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6868700" y="32973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0" name="Google Shape;390;p10"/>
          <p:cNvGrpSpPr/>
          <p:nvPr/>
        </p:nvGrpSpPr>
        <p:grpSpPr>
          <a:xfrm rot="-5400000" flipH="1">
            <a:off x="2289870" y="1770492"/>
            <a:ext cx="2775933" cy="7355392"/>
            <a:chOff x="2771175" y="2473050"/>
            <a:chExt cx="613475" cy="1625525"/>
          </a:xfrm>
        </p:grpSpPr>
        <p:sp>
          <p:nvSpPr>
            <p:cNvPr id="391" name="Google Shape;391;p10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06" name="Google Shape;406;p10"/>
          <p:cNvSpPr txBox="1">
            <a:spLocks noGrp="1"/>
          </p:cNvSpPr>
          <p:nvPr>
            <p:ph type="title"/>
          </p:nvPr>
        </p:nvSpPr>
        <p:spPr>
          <a:xfrm>
            <a:off x="1163000" y="2140133"/>
            <a:ext cx="5306800" cy="1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023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67ADA1-1F04-4D11-ACC2-C078ADA2C422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alphaModFix amt="79000"/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046" y="0"/>
            <a:ext cx="890954" cy="507268"/>
          </a:xfrm>
          <a:prstGeom prst="rect">
            <a:avLst/>
          </a:prstGeom>
        </p:spPr>
      </p:pic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24488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C963796-105F-48EF-818E-A8AE0A95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1" y="513641"/>
            <a:ext cx="6827636" cy="5830717"/>
          </a:xfrm>
          <a:prstGeom prst="rect">
            <a:avLst/>
          </a:prstGeom>
          <a:effectLst>
            <a:outerShdw blurRad="127000" dist="50800" dir="5400000" sx="94000" sy="94000" algn="ctr" rotWithShape="0">
              <a:srgbClr val="000000">
                <a:alpha val="4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8D3AF0-FD12-4A09-83E5-ABCCD27185A4}"/>
              </a:ext>
            </a:extLst>
          </p:cNvPr>
          <p:cNvSpPr txBox="1"/>
          <p:nvPr/>
        </p:nvSpPr>
        <p:spPr>
          <a:xfrm>
            <a:off x="6294268" y="2551836"/>
            <a:ext cx="57810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3175">
                  <a:solidFill>
                    <a:srgbClr val="C00000">
                      <a:alpha val="35000"/>
                    </a:srgbClr>
                  </a:solidFill>
                  <a:prstDash val="sysDot"/>
                </a:ln>
                <a:effectLst>
                  <a:glow rad="63500">
                    <a:schemeClr val="tx2">
                      <a:lumMod val="75000"/>
                      <a:alpha val="40000"/>
                    </a:schemeClr>
                  </a:glow>
                  <a:innerShdw blurRad="63500" dist="76200" dir="13500000">
                    <a:schemeClr val="bg1">
                      <a:lumMod val="75000"/>
                      <a:alpha val="79000"/>
                    </a:schemeClr>
                  </a:innerShdw>
                </a:effectLst>
                <a:cs typeface="Times New Roman" panose="02020603050405020304" pitchFamily="18" charset="0"/>
              </a:rPr>
              <a:t>STUDENT ENROLLMENT </a:t>
            </a:r>
          </a:p>
          <a:p>
            <a:pPr algn="ctr"/>
            <a:r>
              <a:rPr lang="en-US" sz="3600" b="1" dirty="0">
                <a:ln w="3175">
                  <a:solidFill>
                    <a:srgbClr val="C00000">
                      <a:alpha val="35000"/>
                    </a:srgbClr>
                  </a:solidFill>
                  <a:prstDash val="sysDot"/>
                </a:ln>
                <a:effectLst>
                  <a:glow rad="63500">
                    <a:schemeClr val="tx2">
                      <a:lumMod val="75000"/>
                      <a:alpha val="40000"/>
                    </a:schemeClr>
                  </a:glow>
                  <a:innerShdw blurRad="63500" dist="76200" dir="13500000">
                    <a:schemeClr val="bg1">
                      <a:lumMod val="75000"/>
                      <a:alpha val="79000"/>
                    </a:schemeClr>
                  </a:innerShdw>
                </a:effectLst>
                <a:cs typeface="Times New Roman" panose="02020603050405020304" pitchFamily="18" charset="0"/>
              </a:rPr>
              <a:t>ANALYSIS SYSTEM (SEAS)</a:t>
            </a:r>
          </a:p>
        </p:txBody>
      </p:sp>
    </p:spTree>
    <p:extLst>
      <p:ext uri="{BB962C8B-B14F-4D97-AF65-F5344CB8AC3E}">
        <p14:creationId xmlns:p14="http://schemas.microsoft.com/office/powerpoint/2010/main" val="237733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05C81D7-0727-47A0-8F2E-382CBC305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52400"/>
            <a:ext cx="7305676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6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4F6EB14E-B3F8-40B3-8B3B-C369948E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1" y="190500"/>
            <a:ext cx="832485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8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A1DF3701-3C9A-4947-AFFF-2D3C4A4F4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25" y="295275"/>
            <a:ext cx="818197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3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CAA62C3-A048-4A63-9DBB-A5BBD33BD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1" y="266700"/>
            <a:ext cx="8172449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8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3D6D0E85-8FEF-4407-AA3E-4804C3F43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61926"/>
            <a:ext cx="7267576" cy="651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2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20CD5B0-9DCC-4651-BFB4-B470E5EBE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25" y="180975"/>
            <a:ext cx="771525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0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DEAEDB75-2CD9-4877-8AE2-AFCF4D372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75" y="238125"/>
            <a:ext cx="840105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8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, timeline&#10;&#10;Description automatically generated">
            <a:extLst>
              <a:ext uri="{FF2B5EF4-FFF2-40B4-BE49-F238E27FC236}">
                <a16:creationId xmlns:a16="http://schemas.microsoft.com/office/drawing/2014/main" id="{B9AF6D9C-4CC8-4243-A43D-41D99C4D7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71450"/>
            <a:ext cx="9363075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48265-DEF9-44C5-B1EE-2906954BC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209550"/>
            <a:ext cx="986790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2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2D5372-FE4C-44B6-B2E0-8E0716A36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5" y="161925"/>
            <a:ext cx="7981950" cy="661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5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CF8D-54AC-49E9-B42A-2C941B673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B0F0"/>
                </a:solidFill>
                <a:effectLst>
                  <a:glow rad="38100">
                    <a:schemeClr val="accent1">
                      <a:satMod val="175000"/>
                      <a:alpha val="26000"/>
                    </a:schemeClr>
                  </a:glow>
                  <a:outerShdw blurRad="50800" dist="50800" dir="13500000" algn="br" rotWithShape="0">
                    <a:prstClr val="black">
                      <a:alpha val="40000"/>
                    </a:prstClr>
                  </a:outerShdw>
                </a:effectLst>
              </a:rPr>
              <a:t>CSE303- Sec-04- Group-05</a:t>
            </a:r>
            <a:br>
              <a:rPr lang="en-US" sz="3600" dirty="0">
                <a:solidFill>
                  <a:srgbClr val="00B0F0"/>
                </a:solidFill>
                <a:effectLst>
                  <a:glow rad="38100">
                    <a:schemeClr val="accent1">
                      <a:satMod val="175000"/>
                      <a:alpha val="26000"/>
                    </a:schemeClr>
                  </a:glow>
                  <a:outerShdw blurRad="50800" dist="50800" dir="13500000" algn="br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F5CFAB-2225-425B-8040-6D90C52689B2}"/>
              </a:ext>
            </a:extLst>
          </p:cNvPr>
          <p:cNvGrpSpPr/>
          <p:nvPr/>
        </p:nvGrpSpPr>
        <p:grpSpPr>
          <a:xfrm>
            <a:off x="6187368" y="2032570"/>
            <a:ext cx="1805441" cy="1894017"/>
            <a:chOff x="8985148" y="2182683"/>
            <a:chExt cx="1805441" cy="1894017"/>
          </a:xfrm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4D0564B7-A903-4E67-A100-D17ADBA37141}"/>
                </a:ext>
              </a:extLst>
            </p:cNvPr>
            <p:cNvSpPr/>
            <p:nvPr/>
          </p:nvSpPr>
          <p:spPr>
            <a:xfrm>
              <a:off x="909207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5D0789-DF2F-45EB-8D8C-8B5752D22E30}"/>
                </a:ext>
              </a:extLst>
            </p:cNvPr>
            <p:cNvSpPr txBox="1"/>
            <p:nvPr/>
          </p:nvSpPr>
          <p:spPr>
            <a:xfrm>
              <a:off x="944065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ID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5AAC46-0746-4D01-A08E-A5696099BA3E}"/>
                </a:ext>
              </a:extLst>
            </p:cNvPr>
            <p:cNvSpPr txBox="1"/>
            <p:nvPr/>
          </p:nvSpPr>
          <p:spPr>
            <a:xfrm>
              <a:off x="8985148" y="2182683"/>
              <a:ext cx="1805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1920044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9F2995F-567D-4B1E-9FE7-2ADD96DDA180}"/>
              </a:ext>
            </a:extLst>
          </p:cNvPr>
          <p:cNvGrpSpPr/>
          <p:nvPr/>
        </p:nvGrpSpPr>
        <p:grpSpPr>
          <a:xfrm>
            <a:off x="4260652" y="2019012"/>
            <a:ext cx="1805441" cy="1894017"/>
            <a:chOff x="6381342" y="2182683"/>
            <a:chExt cx="1805441" cy="1894017"/>
          </a:xfrm>
        </p:grpSpPr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A82B799F-4C13-4CCB-BFD7-96141D1C752C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2706E1-3896-4933-8D12-398E69C42C9B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1920468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4B5DB5-B311-4CC1-8B90-7F2441FC2185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ID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EF7B2F-AAF6-4884-9437-31B1D8BFF278}"/>
              </a:ext>
            </a:extLst>
          </p:cNvPr>
          <p:cNvGrpSpPr/>
          <p:nvPr/>
        </p:nvGrpSpPr>
        <p:grpSpPr>
          <a:xfrm>
            <a:off x="2354402" y="2032570"/>
            <a:ext cx="1805441" cy="1894017"/>
            <a:chOff x="3884465" y="2182683"/>
            <a:chExt cx="1805441" cy="1894017"/>
          </a:xfrm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CBAB2048-F000-4232-8B26-4FC1CD32DA52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5122FB-03CA-4B9A-834F-EF26D79DDBBA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1920932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6E7E9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198BA0-260D-43AF-B423-85D3ED21C6B2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ID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5EAEBA-C2FD-44EA-9BB5-493B188D8A4F}"/>
              </a:ext>
            </a:extLst>
          </p:cNvPr>
          <p:cNvGrpSpPr/>
          <p:nvPr/>
        </p:nvGrpSpPr>
        <p:grpSpPr>
          <a:xfrm>
            <a:off x="448152" y="2019012"/>
            <a:ext cx="1805441" cy="1894017"/>
            <a:chOff x="1387588" y="2182683"/>
            <a:chExt cx="1805441" cy="1894017"/>
          </a:xfrm>
        </p:grpSpPr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9916548C-BBB2-4232-A1C0-92DBEA440C44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9193EF-A5B9-4C42-9612-549DAFAFDFC9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1921371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B84EC8-9061-464C-B6E2-8AD6EF56C48F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ID</a:t>
              </a:r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D9B335-EFC6-4DD4-A083-727EBF33AA11}"/>
              </a:ext>
            </a:extLst>
          </p:cNvPr>
          <p:cNvSpPr/>
          <p:nvPr/>
        </p:nvSpPr>
        <p:spPr>
          <a:xfrm flipV="1">
            <a:off x="555082" y="2979579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787BBC2-A169-46AD-B7E2-DB2947F054F7}"/>
              </a:ext>
            </a:extLst>
          </p:cNvPr>
          <p:cNvSpPr/>
          <p:nvPr/>
        </p:nvSpPr>
        <p:spPr>
          <a:xfrm flipV="1">
            <a:off x="2461332" y="2993137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9DA75F7-6E51-47A3-9855-2AEAC210809E}"/>
              </a:ext>
            </a:extLst>
          </p:cNvPr>
          <p:cNvSpPr/>
          <p:nvPr/>
        </p:nvSpPr>
        <p:spPr>
          <a:xfrm flipV="1">
            <a:off x="4367582" y="2979579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C0D220D-0020-4FA1-A4B6-2F2D4FB74BBC}"/>
              </a:ext>
            </a:extLst>
          </p:cNvPr>
          <p:cNvSpPr/>
          <p:nvPr/>
        </p:nvSpPr>
        <p:spPr>
          <a:xfrm flipV="1">
            <a:off x="6294298" y="2993137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24E81EE-2A3B-4587-BE53-1A746735751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18"/>
                    </a14:imgEffect>
                    <a14:imgEffect>
                      <a14:saturation sat="151000"/>
                    </a14:imgEffect>
                    <a14:imgEffect>
                      <a14:brightnessContrast bright="100000" contras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20" y="4741952"/>
            <a:ext cx="905768" cy="9057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576977E-6C83-4141-82A0-883274F22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06" y="4764562"/>
            <a:ext cx="900162" cy="9001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192720-2613-43E6-B6D1-6BBAF9284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7" y="4751004"/>
            <a:ext cx="905770" cy="9057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347777-DC0B-426E-AEF3-7A5D1F54DA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28" y="4729158"/>
            <a:ext cx="932120" cy="9321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7DDF21B-E57D-4972-BE4A-14E791D7A2B1}"/>
              </a:ext>
            </a:extLst>
          </p:cNvPr>
          <p:cNvSpPr txBox="1"/>
          <p:nvPr/>
        </p:nvSpPr>
        <p:spPr>
          <a:xfrm>
            <a:off x="549413" y="3673771"/>
            <a:ext cx="159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6161"/>
                </a:solidFill>
                <a:latin typeface="Tw Cen MT" panose="020B0602020104020603" pitchFamily="34" charset="0"/>
              </a:rPr>
              <a:t>Md. Zakaria Kabir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6161"/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D47A16-461F-42D6-8C89-DAF2CCFCD96C}"/>
              </a:ext>
            </a:extLst>
          </p:cNvPr>
          <p:cNvSpPr txBox="1"/>
          <p:nvPr/>
        </p:nvSpPr>
        <p:spPr>
          <a:xfrm>
            <a:off x="2447611" y="3687329"/>
            <a:ext cx="159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3A1A4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Sumaia Anjum Shaba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3BFDEE-824C-4C24-9AF3-D965A720E605}"/>
              </a:ext>
            </a:extLst>
          </p:cNvPr>
          <p:cNvSpPr txBox="1"/>
          <p:nvPr/>
        </p:nvSpPr>
        <p:spPr>
          <a:xfrm>
            <a:off x="4367582" y="3673771"/>
            <a:ext cx="159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E9524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Ahad Al Tanvir Ahmed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03A65AF-19E4-4180-9F26-4A9A0A3A493C}"/>
              </a:ext>
            </a:extLst>
          </p:cNvPr>
          <p:cNvGrpSpPr/>
          <p:nvPr/>
        </p:nvGrpSpPr>
        <p:grpSpPr>
          <a:xfrm>
            <a:off x="6292391" y="3651731"/>
            <a:ext cx="1591582" cy="646331"/>
            <a:chOff x="9087242" y="3837442"/>
            <a:chExt cx="1591582" cy="64633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FBE5EA-4361-4524-A4BC-73A0E21EBDA9}"/>
                </a:ext>
              </a:extLst>
            </p:cNvPr>
            <p:cNvSpPr txBox="1"/>
            <p:nvPr/>
          </p:nvSpPr>
          <p:spPr>
            <a:xfrm>
              <a:off x="9087242" y="3837442"/>
              <a:ext cx="1591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Fayeeza Subah Islam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1BE1BC-7C8A-43D7-A34C-2CE8A563EBB7}"/>
                </a:ext>
              </a:extLst>
            </p:cNvPr>
            <p:cNvSpPr txBox="1"/>
            <p:nvPr/>
          </p:nvSpPr>
          <p:spPr>
            <a:xfrm>
              <a:off x="9087242" y="4146827"/>
              <a:ext cx="1591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2D4FD-6E62-4CFC-BA11-086AC53629EA}"/>
              </a:ext>
            </a:extLst>
          </p:cNvPr>
          <p:cNvGrpSpPr/>
          <p:nvPr/>
        </p:nvGrpSpPr>
        <p:grpSpPr>
          <a:xfrm>
            <a:off x="8073152" y="2051453"/>
            <a:ext cx="1805441" cy="1894017"/>
            <a:chOff x="8985148" y="2182683"/>
            <a:chExt cx="1805441" cy="1894017"/>
          </a:xfrm>
        </p:grpSpPr>
        <p:sp>
          <p:nvSpPr>
            <p:cNvPr id="34" name="Rectangle: Top Corners Rounded 33">
              <a:extLst>
                <a:ext uri="{FF2B5EF4-FFF2-40B4-BE49-F238E27FC236}">
                  <a16:creationId xmlns:a16="http://schemas.microsoft.com/office/drawing/2014/main" id="{CDE598E9-1362-4A0E-8D59-D7A63DE76DEF}"/>
                </a:ext>
              </a:extLst>
            </p:cNvPr>
            <p:cNvSpPr/>
            <p:nvPr/>
          </p:nvSpPr>
          <p:spPr>
            <a:xfrm>
              <a:off x="909207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609FDCA-8778-445E-AADD-7357D86ECDC3}"/>
                </a:ext>
              </a:extLst>
            </p:cNvPr>
            <p:cNvSpPr txBox="1"/>
            <p:nvPr/>
          </p:nvSpPr>
          <p:spPr>
            <a:xfrm>
              <a:off x="944065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ID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F9D7F7-1DEE-43DE-8D1A-45627060685E}"/>
                </a:ext>
              </a:extLst>
            </p:cNvPr>
            <p:cNvSpPr txBox="1"/>
            <p:nvPr/>
          </p:nvSpPr>
          <p:spPr>
            <a:xfrm>
              <a:off x="8985148" y="2182683"/>
              <a:ext cx="1805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1921793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5725A51-6C2E-4686-ABCF-882D088D69E9}"/>
              </a:ext>
            </a:extLst>
          </p:cNvPr>
          <p:cNvSpPr/>
          <p:nvPr/>
        </p:nvSpPr>
        <p:spPr>
          <a:xfrm flipV="1">
            <a:off x="8180082" y="3012020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9E3AB89-DC46-4E76-B4AB-20A40B1E98B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812" y="4748041"/>
            <a:ext cx="932120" cy="93212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140025EC-EC70-4304-8875-5968CC9C6806}"/>
              </a:ext>
            </a:extLst>
          </p:cNvPr>
          <p:cNvGrpSpPr/>
          <p:nvPr/>
        </p:nvGrpSpPr>
        <p:grpSpPr>
          <a:xfrm>
            <a:off x="8178175" y="3670614"/>
            <a:ext cx="1591582" cy="707886"/>
            <a:chOff x="9087242" y="3837442"/>
            <a:chExt cx="1591582" cy="70788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BBEE64E-419C-44F3-9A4B-2AC4BD182D1C}"/>
                </a:ext>
              </a:extLst>
            </p:cNvPr>
            <p:cNvSpPr txBox="1"/>
            <p:nvPr/>
          </p:nvSpPr>
          <p:spPr>
            <a:xfrm>
              <a:off x="9087242" y="3837442"/>
              <a:ext cx="15915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Nusrat Jahan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FDF357-1E67-4F63-B058-DD5858E9B044}"/>
                </a:ext>
              </a:extLst>
            </p:cNvPr>
            <p:cNvSpPr txBox="1"/>
            <p:nvPr/>
          </p:nvSpPr>
          <p:spPr>
            <a:xfrm>
              <a:off x="9087242" y="4146827"/>
              <a:ext cx="1591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010491-90C2-4292-BCF0-0F1CAE3243AA}"/>
              </a:ext>
            </a:extLst>
          </p:cNvPr>
          <p:cNvGrpSpPr/>
          <p:nvPr/>
        </p:nvGrpSpPr>
        <p:grpSpPr>
          <a:xfrm>
            <a:off x="9968507" y="2058727"/>
            <a:ext cx="1805441" cy="1894017"/>
            <a:chOff x="8985148" y="2182683"/>
            <a:chExt cx="1805441" cy="1894017"/>
          </a:xfrm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20E86F04-FA24-4385-9633-CC3B8316F92C}"/>
                </a:ext>
              </a:extLst>
            </p:cNvPr>
            <p:cNvSpPr/>
            <p:nvPr/>
          </p:nvSpPr>
          <p:spPr>
            <a:xfrm>
              <a:off x="909207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A5E1D83-0611-40CF-BEB4-185ABDC09C29}"/>
                </a:ext>
              </a:extLst>
            </p:cNvPr>
            <p:cNvSpPr txBox="1"/>
            <p:nvPr/>
          </p:nvSpPr>
          <p:spPr>
            <a:xfrm>
              <a:off x="944065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ID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89AD4C-F908-4BD0-B651-98A56AE3DE0C}"/>
                </a:ext>
              </a:extLst>
            </p:cNvPr>
            <p:cNvSpPr txBox="1"/>
            <p:nvPr/>
          </p:nvSpPr>
          <p:spPr>
            <a:xfrm>
              <a:off x="8985148" y="2182683"/>
              <a:ext cx="1805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1930274</a:t>
              </a:r>
            </a:p>
          </p:txBody>
        </p: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CFDCCDC-3EB6-4247-ADA8-8CBC293C4E95}"/>
              </a:ext>
            </a:extLst>
          </p:cNvPr>
          <p:cNvSpPr/>
          <p:nvPr/>
        </p:nvSpPr>
        <p:spPr>
          <a:xfrm flipV="1">
            <a:off x="10075437" y="301929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D185EDD-B7C6-43EC-BBDC-83A8C35AD30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8C34A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7000"/>
                    </a14:imgEffect>
                    <a14:imgEffect>
                      <a14:colorTemperature colorTemp="2642"/>
                    </a14:imgEffect>
                    <a14:imgEffect>
                      <a14:saturation sat="210000"/>
                    </a14:imgEffect>
                    <a14:imgEffect>
                      <a14:brightnessContrast brigh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167" y="4755315"/>
            <a:ext cx="932120" cy="93212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EF4AD15-FA97-4475-B0AE-CB9125DDE352}"/>
              </a:ext>
            </a:extLst>
          </p:cNvPr>
          <p:cNvGrpSpPr/>
          <p:nvPr/>
        </p:nvGrpSpPr>
        <p:grpSpPr>
          <a:xfrm>
            <a:off x="10073530" y="3677888"/>
            <a:ext cx="1591582" cy="646331"/>
            <a:chOff x="9087242" y="3837442"/>
            <a:chExt cx="1591582" cy="64633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041719F-C515-4155-86ED-59D2E7D60F77}"/>
                </a:ext>
              </a:extLst>
            </p:cNvPr>
            <p:cNvSpPr txBox="1"/>
            <p:nvPr/>
          </p:nvSpPr>
          <p:spPr>
            <a:xfrm>
              <a:off x="9087242" y="3837442"/>
              <a:ext cx="1591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BC6DD1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Quazi 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BC6DD1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Munzu</a:t>
              </a:r>
              <a:r>
                <a:rPr lang="en-US" b="1" dirty="0">
                  <a:solidFill>
                    <a:srgbClr val="BC6DD1"/>
                  </a:solidFill>
                  <a:latin typeface="Tw Cen MT" panose="020B0602020104020603" pitchFamily="34" charset="0"/>
                </a:rPr>
                <a:t>r E </a:t>
              </a:r>
              <a:r>
                <a:rPr lang="en-US" b="1" dirty="0" err="1">
                  <a:solidFill>
                    <a:srgbClr val="BC6DD1"/>
                  </a:solidFill>
                  <a:latin typeface="Tw Cen MT" panose="020B0602020104020603" pitchFamily="34" charset="0"/>
                </a:rPr>
                <a:t>Ellahi</a:t>
              </a:r>
              <a:r>
                <a:rPr lang="en-US" b="1" dirty="0">
                  <a:solidFill>
                    <a:srgbClr val="BC6DD1"/>
                  </a:solidFill>
                  <a:latin typeface="Tw Cen MT" panose="020B0602020104020603" pitchFamily="34" charset="0"/>
                </a:rPr>
                <a:t> </a:t>
              </a:r>
              <a:r>
                <a:rPr lang="en-US" b="1" dirty="0" err="1">
                  <a:solidFill>
                    <a:srgbClr val="BC6DD1"/>
                  </a:solidFill>
                  <a:latin typeface="Tw Cen MT" panose="020B0602020104020603" pitchFamily="34" charset="0"/>
                </a:rPr>
                <a:t>Ruhin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BC6DD1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E221724-DEE8-4A82-8BAC-B80C9A5453A2}"/>
                </a:ext>
              </a:extLst>
            </p:cNvPr>
            <p:cNvSpPr txBox="1"/>
            <p:nvPr/>
          </p:nvSpPr>
          <p:spPr>
            <a:xfrm>
              <a:off x="9087242" y="4146827"/>
              <a:ext cx="1591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1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5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5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65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7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300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50"/>
                            </p:stCondLst>
                            <p:childTnLst>
                              <p:par>
                                <p:cTn id="102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650"/>
                            </p:stCondLst>
                            <p:childTnLst>
                              <p:par>
                                <p:cTn id="108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950"/>
                            </p:stCondLst>
                            <p:childTnLst>
                              <p:par>
                                <p:cTn id="1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0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300"/>
                            </p:stCondLst>
                            <p:childTnLst>
                              <p:par>
                                <p:cTn id="13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600"/>
                            </p:stCondLst>
                            <p:childTnLst>
                              <p:par>
                                <p:cTn id="1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 animBg="1"/>
      <p:bldP spid="20" grpId="0" animBg="1"/>
      <p:bldP spid="21" grpId="0" animBg="1"/>
      <p:bldP spid="22" grpId="0" animBg="1"/>
      <p:bldP spid="37" grpId="0" animBg="1"/>
      <p:bldP spid="4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57C624-6E1B-47CA-B363-ABDAC8D98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75" y="247650"/>
            <a:ext cx="8429625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2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D2D8C5-F37F-4576-9154-BB2F2A466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099" y="295275"/>
            <a:ext cx="7877175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5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C626DD-8B8B-4E5F-8592-81792B196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238125"/>
            <a:ext cx="7458075" cy="645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3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8B44C74B-3066-4F3D-9FEA-4FDA9C8CF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247650"/>
            <a:ext cx="7791449" cy="646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2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B52EEA6-D42A-4F0F-80CE-0D90A5DC9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49" y="257175"/>
            <a:ext cx="8905875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0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41"/>
          <p:cNvSpPr txBox="1">
            <a:spLocks noGrp="1"/>
          </p:cNvSpPr>
          <p:nvPr>
            <p:ph type="title"/>
          </p:nvPr>
        </p:nvSpPr>
        <p:spPr>
          <a:xfrm>
            <a:off x="1275293" y="2172961"/>
            <a:ext cx="5157589" cy="142121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Diagram (As-Is)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18BF59-5CC4-41F6-9612-7C15BBA0A5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58" y="341867"/>
            <a:ext cx="11672083" cy="61742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262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05AB473-E024-43DE-992F-38C07D870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"/>
          <a:stretch/>
        </p:blipFill>
        <p:spPr bwMode="auto">
          <a:xfrm>
            <a:off x="709572" y="1093783"/>
            <a:ext cx="10612608" cy="44438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9738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9C4A93B-2F7F-410A-8EDF-D514E2F65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72" y="341831"/>
            <a:ext cx="10596785" cy="634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0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9B07B42-CF4C-424B-BE74-FB71E6C8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21" y="144344"/>
            <a:ext cx="10192624" cy="643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3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01;p41">
            <a:extLst>
              <a:ext uri="{FF2B5EF4-FFF2-40B4-BE49-F238E27FC236}">
                <a16:creationId xmlns:a16="http://schemas.microsoft.com/office/drawing/2014/main" id="{57D7FE14-192A-4C2C-BB95-C58BBDEF1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3000" y="2060234"/>
            <a:ext cx="5306800" cy="147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 Picture 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(AS-IS)</a:t>
            </a:r>
            <a:endParaRPr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3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6A1B5CB-35F9-4219-B765-11BDF6EF7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6" y="300210"/>
            <a:ext cx="9815120" cy="625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2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0AAF2D5-86AB-4327-9387-310AA62BD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49" y="1249949"/>
            <a:ext cx="11503902" cy="435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9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41"/>
          <p:cNvSpPr txBox="1">
            <a:spLocks noGrp="1"/>
          </p:cNvSpPr>
          <p:nvPr>
            <p:ph type="title"/>
          </p:nvPr>
        </p:nvSpPr>
        <p:spPr>
          <a:xfrm>
            <a:off x="1044474" y="2172961"/>
            <a:ext cx="5525002" cy="135771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ANALYSIS – EXISTING SYSTEM</a:t>
            </a:r>
            <a:endParaRPr lang="en" sz="4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936B85-2565-4E52-A6DD-88AD6F43C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123" y="168279"/>
            <a:ext cx="8789754" cy="652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7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F9EA82-4DF3-4E59-99AC-A2D3CA54E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301" y="60450"/>
            <a:ext cx="8389397" cy="6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2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7FD75-DE72-4CFA-9FFF-DF92F39C9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981" y="189635"/>
            <a:ext cx="8434430" cy="3024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9DC11B-E3A1-44CF-BF6A-AE078AEDB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948"/>
          <a:stretch/>
        </p:blipFill>
        <p:spPr>
          <a:xfrm>
            <a:off x="1988599" y="3213717"/>
            <a:ext cx="8418178" cy="352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0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CF0C16-B8F3-4F89-9177-58CB10F04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621" y="227206"/>
            <a:ext cx="7847002" cy="5729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3CE4A-C513-4CBA-B42C-9CCA1251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621" y="5948038"/>
            <a:ext cx="7847002" cy="6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8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A04EBB-1F4E-46A5-A7A2-7A743EA75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070" y="342941"/>
            <a:ext cx="8455859" cy="617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1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E4F787-56D0-4AB2-BD90-22D77E1AA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655" y="207855"/>
            <a:ext cx="8328689" cy="3221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1D313A-16E4-495B-9CE4-BFCE0751D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54" y="3411244"/>
            <a:ext cx="8328689" cy="33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4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01;p41">
            <a:extLst>
              <a:ext uri="{FF2B5EF4-FFF2-40B4-BE49-F238E27FC236}">
                <a16:creationId xmlns:a16="http://schemas.microsoft.com/office/drawing/2014/main" id="{86E1B2F4-A6BA-4C6C-A97C-B0A2B9A07101}"/>
              </a:ext>
            </a:extLst>
          </p:cNvPr>
          <p:cNvSpPr txBox="1">
            <a:spLocks/>
          </p:cNvSpPr>
          <p:nvPr/>
        </p:nvSpPr>
        <p:spPr>
          <a:xfrm>
            <a:off x="1118611" y="2079469"/>
            <a:ext cx="5306800" cy="1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4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 Picture </a:t>
            </a:r>
            <a:br>
              <a:rPr lang="en-US" sz="4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(TO-BE)</a:t>
            </a:r>
            <a:endParaRPr lang="en-US" sz="199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52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95C9FC-8107-4823-9115-CB08E7F695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" r="4750"/>
          <a:stretch/>
        </p:blipFill>
        <p:spPr bwMode="auto">
          <a:xfrm>
            <a:off x="1723688" y="487405"/>
            <a:ext cx="8744624" cy="58831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4025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1FE78-40DD-4112-9B12-6D811A96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106" y="731940"/>
            <a:ext cx="9123787" cy="5394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25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01;p41">
            <a:extLst>
              <a:ext uri="{FF2B5EF4-FFF2-40B4-BE49-F238E27FC236}">
                <a16:creationId xmlns:a16="http://schemas.microsoft.com/office/drawing/2014/main" id="{1DE4F04C-5E22-4C18-981B-B41E2415C4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3000" y="2140133"/>
            <a:ext cx="5306800" cy="147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Six Element Analysis 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(TO-BE)</a:t>
            </a:r>
            <a:endParaRPr sz="1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9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010CF-3495-4627-9879-624A8BF17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4" t="2080" r="2143" b="1284"/>
          <a:stretch/>
        </p:blipFill>
        <p:spPr>
          <a:xfrm>
            <a:off x="2463800" y="147661"/>
            <a:ext cx="7264399" cy="656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3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38D105-3ED9-4D05-B908-DEE257DA0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8" y="174009"/>
            <a:ext cx="6981824" cy="650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4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D8EF8B-A243-4746-A4A1-A3B16A94D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798" y="171450"/>
            <a:ext cx="6600403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7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A0605A-5503-412B-9DC0-E79029A1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532" y="113837"/>
            <a:ext cx="6844936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4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62D1A7-8F35-4E0F-A5DB-1F26DFE1A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" r="1"/>
          <a:stretch/>
        </p:blipFill>
        <p:spPr>
          <a:xfrm>
            <a:off x="2500584" y="180521"/>
            <a:ext cx="7190831" cy="64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4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AABE3E-72CC-4C42-A742-34A866519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" r="1532"/>
          <a:stretch/>
        </p:blipFill>
        <p:spPr>
          <a:xfrm>
            <a:off x="2682240" y="163057"/>
            <a:ext cx="6827519" cy="653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6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81624-30B8-4ED4-AEBB-85337BCD8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4" y="185057"/>
            <a:ext cx="7067551" cy="648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8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B7EF29-926E-4144-A2E3-B375122AB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543" y="150223"/>
            <a:ext cx="7532914" cy="655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6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41"/>
          <p:cNvSpPr txBox="1">
            <a:spLocks noGrp="1"/>
          </p:cNvSpPr>
          <p:nvPr>
            <p:ph type="title"/>
          </p:nvPr>
        </p:nvSpPr>
        <p:spPr>
          <a:xfrm>
            <a:off x="1163000" y="2140133"/>
            <a:ext cx="5306800" cy="147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Six Element Analysis (AS-IS)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33918E-9C4D-41A6-9815-480B81DB8A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" r="59"/>
          <a:stretch/>
        </p:blipFill>
        <p:spPr>
          <a:xfrm>
            <a:off x="2661421" y="91440"/>
            <a:ext cx="6869158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595F44-354E-4BFB-BEBD-8B051AA8E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3"/>
          <a:stretch/>
        </p:blipFill>
        <p:spPr>
          <a:xfrm>
            <a:off x="2480446" y="224245"/>
            <a:ext cx="7231108" cy="640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4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3D3CD9-1483-4A55-A1F1-35ECBE88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119" y="171993"/>
            <a:ext cx="6587762" cy="651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0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AAA8F5-A33F-4F17-93B0-9C3EF8BEF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849" y="176348"/>
            <a:ext cx="6336301" cy="650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0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EE910A-5EC7-4AE0-904D-E724DB242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" t="1417" r="987" b="943"/>
          <a:stretch/>
        </p:blipFill>
        <p:spPr>
          <a:xfrm>
            <a:off x="2930298" y="250371"/>
            <a:ext cx="6331404" cy="635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41"/>
          <p:cNvSpPr txBox="1">
            <a:spLocks noGrp="1"/>
          </p:cNvSpPr>
          <p:nvPr>
            <p:ph type="title"/>
          </p:nvPr>
        </p:nvSpPr>
        <p:spPr>
          <a:xfrm>
            <a:off x="1266415" y="2007786"/>
            <a:ext cx="5157589" cy="142121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Diagram (To-be)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3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EA4D0EB-7662-48ED-B203-55A98ABE7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83" y="1054915"/>
            <a:ext cx="11002041" cy="47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4CB61D8-4D4E-466E-975F-012ACA8D6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40" y="578841"/>
            <a:ext cx="10897632" cy="58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1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2C4DF43-7AAF-41F2-9134-4C889C409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71" y="719760"/>
            <a:ext cx="11741658" cy="558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7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8F7F67DB-1460-4F03-8D46-4EE772D98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58" y="1553111"/>
            <a:ext cx="11814283" cy="375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2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9D464E9-827C-42D9-86D0-DB0AA82FE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209550"/>
            <a:ext cx="816292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3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958E0DC-DEAB-4961-A076-C7C7D015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1776442"/>
            <a:ext cx="11832787" cy="29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5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41"/>
          <p:cNvSpPr txBox="1">
            <a:spLocks noGrp="1"/>
          </p:cNvSpPr>
          <p:nvPr>
            <p:ph type="title"/>
          </p:nvPr>
        </p:nvSpPr>
        <p:spPr>
          <a:xfrm>
            <a:off x="1284171" y="2474802"/>
            <a:ext cx="5157589" cy="142121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RULE</a:t>
            </a:r>
          </a:p>
        </p:txBody>
      </p:sp>
    </p:spTree>
    <p:extLst>
      <p:ext uri="{BB962C8B-B14F-4D97-AF65-F5344CB8AC3E}">
        <p14:creationId xmlns:p14="http://schemas.microsoft.com/office/powerpoint/2010/main" val="352147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E70831-DBA8-449E-9640-CF0B6762D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14" y="239590"/>
            <a:ext cx="8797771" cy="637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4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5DB96D-98D2-40EC-BC70-C4BC6CF9A566}"/>
              </a:ext>
            </a:extLst>
          </p:cNvPr>
          <p:cNvSpPr txBox="1"/>
          <p:nvPr/>
        </p:nvSpPr>
        <p:spPr>
          <a:xfrm>
            <a:off x="1100831" y="2132406"/>
            <a:ext cx="561068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Relationship Diagram (ERD)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01112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DCC216-EAE3-4665-A89A-06C28BAF6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888" y="216101"/>
            <a:ext cx="7054224" cy="6425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5DB96D-98D2-40EC-BC70-C4BC6CF9A566}"/>
              </a:ext>
            </a:extLst>
          </p:cNvPr>
          <p:cNvSpPr txBox="1"/>
          <p:nvPr/>
        </p:nvSpPr>
        <p:spPr>
          <a:xfrm>
            <a:off x="1322773" y="2425370"/>
            <a:ext cx="51135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 Schema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5846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02B54D-329A-46B8-982D-4C497658F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352" y="518638"/>
            <a:ext cx="9703295" cy="582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1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5DB96D-98D2-40EC-BC70-C4BC6CF9A566}"/>
              </a:ext>
            </a:extLst>
          </p:cNvPr>
          <p:cNvSpPr txBox="1"/>
          <p:nvPr/>
        </p:nvSpPr>
        <p:spPr>
          <a:xfrm>
            <a:off x="1233997" y="2398737"/>
            <a:ext cx="53443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12902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F3847-6CD4-411A-A429-D2FD0215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Dependency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0C276-9F5D-4457-B319-FF702F43E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0" y="1356967"/>
            <a:ext cx="10465561" cy="535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9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F3847-6CD4-411A-A429-D2FD0215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1NF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3A321-4824-4C14-B2CC-090334D1E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99" y="2181051"/>
            <a:ext cx="10272001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8635F1-EAC6-4671-9711-52C63C745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5" y="200025"/>
            <a:ext cx="799147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1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096E-7C23-4229-97D7-FB96B0D7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2NF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E0852-5778-4B5D-A1CA-4EA2B660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0" y="1947656"/>
            <a:ext cx="10272000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3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A5D64-F033-4970-BDB7-CBEDABBB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3NF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9A9A9-3E16-4971-BEEF-B7013B18C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0" y="1451149"/>
            <a:ext cx="10272000" cy="512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2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2E1BC-7896-4FC5-9495-4045841D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BCNF</a:t>
            </a:r>
            <a:br>
              <a:rPr lang="en-US" dirty="0"/>
            </a:br>
            <a:br>
              <a:rPr lang="en-US" dirty="0"/>
            </a:br>
            <a:br>
              <a:rPr lang="en-US" sz="2400" spc="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8D18D9-372D-42B2-970B-5EA484F7F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0" y="1356967"/>
            <a:ext cx="10438928" cy="512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9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41"/>
          <p:cNvSpPr txBox="1">
            <a:spLocks noGrp="1"/>
          </p:cNvSpPr>
          <p:nvPr>
            <p:ph type="title"/>
          </p:nvPr>
        </p:nvSpPr>
        <p:spPr>
          <a:xfrm>
            <a:off x="1062229" y="2341637"/>
            <a:ext cx="5649290" cy="142121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42992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D71B8B-1845-4EEA-81B8-A5FEEDF3B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30" y="1052857"/>
            <a:ext cx="7726135" cy="4886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10F8F1-5F77-4EAB-BF0C-C150EE4A090A}"/>
              </a:ext>
            </a:extLst>
          </p:cNvPr>
          <p:cNvSpPr txBox="1"/>
          <p:nvPr/>
        </p:nvSpPr>
        <p:spPr>
          <a:xfrm>
            <a:off x="8112153" y="1963405"/>
            <a:ext cx="3867325" cy="2931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150"/>
              </a:spcBef>
              <a:spcAft>
                <a:spcPts val="6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150"/>
              </a:spcBef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Log in Dashboard of SEAS</a:t>
            </a:r>
          </a:p>
          <a:p>
            <a:pPr marL="285750" marR="0" indent="-285750" algn="just">
              <a:lnSpc>
                <a:spcPct val="107000"/>
              </a:lnSpc>
              <a:spcBef>
                <a:spcPts val="1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Front-End Developing tools: HTML, CSS, Bootstrap JavaScript, Chart Js </a:t>
            </a:r>
          </a:p>
          <a:p>
            <a:pPr marL="285750" marR="0" indent="-285750" algn="just">
              <a:lnSpc>
                <a:spcPct val="107000"/>
              </a:lnSpc>
              <a:spcBef>
                <a:spcPts val="1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Back End Developing tools: Python, Django </a:t>
            </a:r>
          </a:p>
          <a:p>
            <a:pPr marL="285750" marR="0" indent="-285750" algn="just">
              <a:lnSpc>
                <a:spcPct val="107000"/>
              </a:lnSpc>
              <a:spcBef>
                <a:spcPts val="1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Database-integration: MySQL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1263E04-310C-4075-851A-F7895E3C7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75" y="464968"/>
            <a:ext cx="11141146" cy="599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5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09A13FC-0767-44DF-A815-0745B3C3B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33" y="549886"/>
            <a:ext cx="11277934" cy="543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8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DCFE727-6BD6-4B75-A03C-993F9C556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79" y="616769"/>
            <a:ext cx="11240241" cy="549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2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16179B2-9617-4D60-BDDC-CC02A872B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38" y="690645"/>
            <a:ext cx="11019541" cy="547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8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661689A-D282-4021-8E76-68C9209F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25" y="800149"/>
            <a:ext cx="10812350" cy="525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9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7375A3B-4A01-4318-8FC5-3F7FE6932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99" y="219074"/>
            <a:ext cx="7629525" cy="636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0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9070A82-D418-4922-A5C8-926CA1BF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47" y="806297"/>
            <a:ext cx="11114105" cy="524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0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EF18A6-08F3-4335-A02A-11E7BEDF7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17" y="644660"/>
            <a:ext cx="11592165" cy="55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7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1966A5-AF9D-4F8B-89A4-83727620B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5"/>
          <a:stretch/>
        </p:blipFill>
        <p:spPr>
          <a:xfrm>
            <a:off x="2731324" y="315742"/>
            <a:ext cx="6662011" cy="328103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BFFDBC6-B4D5-4DF8-AB6C-097D9FB9D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" t="3824"/>
          <a:stretch/>
        </p:blipFill>
        <p:spPr bwMode="auto">
          <a:xfrm>
            <a:off x="2731323" y="3596780"/>
            <a:ext cx="6662013" cy="29454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8797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6EC56C5-558E-4BDF-9B9A-B85B67F3C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747" y="292032"/>
            <a:ext cx="6851050" cy="3136968"/>
          </a:xfrm>
          <a:prstGeom prst="rect">
            <a:avLst/>
          </a:prstGeom>
        </p:spPr>
      </p:pic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7F2C5374-22D6-4A02-A756-855E4E8A0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747" y="3429000"/>
            <a:ext cx="6851050" cy="3057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0A5BA9-B022-4EED-9A8A-AFEC6C61BCF8}"/>
              </a:ext>
            </a:extLst>
          </p:cNvPr>
          <p:cNvSpPr txBox="1"/>
          <p:nvPr/>
        </p:nvSpPr>
        <p:spPr>
          <a:xfrm>
            <a:off x="1297768" y="186423"/>
            <a:ext cx="19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Continued..</a:t>
            </a:r>
          </a:p>
        </p:txBody>
      </p:sp>
    </p:spTree>
    <p:extLst>
      <p:ext uri="{BB962C8B-B14F-4D97-AF65-F5344CB8AC3E}">
        <p14:creationId xmlns:p14="http://schemas.microsoft.com/office/powerpoint/2010/main" val="29525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CA587F97-4A25-428C-A9DD-3F1179EF2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17" y="859355"/>
            <a:ext cx="11062365" cy="5139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8BF38B-4F5D-433A-9597-3178CC0238A4}"/>
              </a:ext>
            </a:extLst>
          </p:cNvPr>
          <p:cNvSpPr txBox="1"/>
          <p:nvPr/>
        </p:nvSpPr>
        <p:spPr>
          <a:xfrm>
            <a:off x="564817" y="360727"/>
            <a:ext cx="15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Continued..</a:t>
            </a:r>
          </a:p>
        </p:txBody>
      </p:sp>
    </p:spTree>
    <p:extLst>
      <p:ext uri="{BB962C8B-B14F-4D97-AF65-F5344CB8AC3E}">
        <p14:creationId xmlns:p14="http://schemas.microsoft.com/office/powerpoint/2010/main" val="177379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360A668-BEF5-41E8-999F-A069801CB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09" y="124759"/>
            <a:ext cx="9223322" cy="3985846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4F67106-4552-4B37-9ADD-960E07605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10" y="4110605"/>
            <a:ext cx="9237552" cy="231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0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4532A6-366E-45BC-9C83-0A2E73FD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24" y="539088"/>
            <a:ext cx="11578351" cy="577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7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349ADB7-D57D-4AA0-8F58-03677E923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19" y="872753"/>
            <a:ext cx="11854762" cy="483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D3D506-4F8A-4DEF-A3B5-9E899E0B0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68" y="745723"/>
            <a:ext cx="11757146" cy="549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6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26B71F-5434-40DD-B1A2-64EA83424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61" y="710212"/>
            <a:ext cx="11927477" cy="559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6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D33FE20D-BB42-458C-81B8-B20363B05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2" y="247650"/>
            <a:ext cx="7877175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8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BBBD1B-62F3-434F-892A-D760B6669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73" y="692458"/>
            <a:ext cx="11909253" cy="56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3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5EC95A-48D8-4B72-99C0-0EA14BFA2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93" y="601869"/>
            <a:ext cx="11959013" cy="565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4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3DFA2EE-C84C-4DE5-924F-E38C64CF9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756" y="78759"/>
            <a:ext cx="8308487" cy="192910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E6FEB0A-3E96-4927-A77B-FF1DEBC75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755" y="2007864"/>
            <a:ext cx="8308487" cy="2202802"/>
          </a:xfrm>
          <a:prstGeom prst="rect">
            <a:avLst/>
          </a:prstGeom>
        </p:spPr>
      </p:pic>
      <p:pic>
        <p:nvPicPr>
          <p:cNvPr id="7" name="Picture 6" descr="Calendar&#10;&#10;Description automatically generated with low confidence">
            <a:extLst>
              <a:ext uri="{FF2B5EF4-FFF2-40B4-BE49-F238E27FC236}">
                <a16:creationId xmlns:a16="http://schemas.microsoft.com/office/drawing/2014/main" id="{CCFBE9CB-A9D0-40B8-AB17-AE8AB745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756" y="4210666"/>
            <a:ext cx="8308486" cy="256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83CB1AA-4938-43A5-9028-8FFEC1720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75" y="576336"/>
            <a:ext cx="11392250" cy="570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2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3D52DCE-D06A-45DA-BE75-FD3844AB1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64" y="572805"/>
            <a:ext cx="11346223" cy="571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0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74989D3-C966-4691-AF00-C75BD89A8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9" y="559724"/>
            <a:ext cx="11592141" cy="573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9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48F221-88F9-40F1-94F5-4F6D2C5FB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12" y="480776"/>
            <a:ext cx="11526175" cy="589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5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B62FFF3-8AEC-430E-8769-5F362C078194}"/>
              </a:ext>
            </a:extLst>
          </p:cNvPr>
          <p:cNvGrpSpPr/>
          <p:nvPr/>
        </p:nvGrpSpPr>
        <p:grpSpPr>
          <a:xfrm>
            <a:off x="3481542" y="820420"/>
            <a:ext cx="8322386" cy="5732780"/>
            <a:chOff x="3481542" y="820420"/>
            <a:chExt cx="8322386" cy="5732780"/>
          </a:xfrm>
        </p:grpSpPr>
        <p:pic>
          <p:nvPicPr>
            <p:cNvPr id="1026" name="Picture 2" descr="Bored ? — celebrating our 600th post! Yeah 600 post...">
              <a:extLst>
                <a:ext uri="{FF2B5EF4-FFF2-40B4-BE49-F238E27FC236}">
                  <a16:creationId xmlns:a16="http://schemas.microsoft.com/office/drawing/2014/main" id="{458D0A6D-439D-4075-A053-E40C08AC7809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7852" y="4629150"/>
              <a:ext cx="1366076" cy="1924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oogle Shape;860;p40">
              <a:extLst>
                <a:ext uri="{FF2B5EF4-FFF2-40B4-BE49-F238E27FC236}">
                  <a16:creationId xmlns:a16="http://schemas.microsoft.com/office/drawing/2014/main" id="{E69E71EC-BE21-413A-94D7-C7AA31859C30}"/>
                </a:ext>
              </a:extLst>
            </p:cNvPr>
            <p:cNvGrpSpPr/>
            <p:nvPr/>
          </p:nvGrpSpPr>
          <p:grpSpPr>
            <a:xfrm>
              <a:off x="3481542" y="820420"/>
              <a:ext cx="4798216" cy="4667764"/>
              <a:chOff x="430952" y="830600"/>
              <a:chExt cx="3598662" cy="3500823"/>
            </a:xfrm>
          </p:grpSpPr>
          <p:sp>
            <p:nvSpPr>
              <p:cNvPr id="4" name="Google Shape;861;p40">
                <a:extLst>
                  <a:ext uri="{FF2B5EF4-FFF2-40B4-BE49-F238E27FC236}">
                    <a16:creationId xmlns:a16="http://schemas.microsoft.com/office/drawing/2014/main" id="{EF39DBC7-DAAC-4C4D-877F-A37E9D66E4E7}"/>
                  </a:ext>
                </a:extLst>
              </p:cNvPr>
              <p:cNvSpPr/>
              <p:nvPr/>
            </p:nvSpPr>
            <p:spPr>
              <a:xfrm>
                <a:off x="512325" y="830600"/>
                <a:ext cx="3517288" cy="3500823"/>
              </a:xfrm>
              <a:custGeom>
                <a:avLst/>
                <a:gdLst/>
                <a:ahLst/>
                <a:cxnLst/>
                <a:rect l="l" t="t" r="r" b="b"/>
                <a:pathLst>
                  <a:path w="139147" h="138523" extrusionOk="0">
                    <a:moveTo>
                      <a:pt x="70203" y="0"/>
                    </a:moveTo>
                    <a:cubicBezTo>
                      <a:pt x="65739" y="0"/>
                      <a:pt x="61277" y="387"/>
                      <a:pt x="56869" y="1161"/>
                    </a:cubicBezTo>
                    <a:cubicBezTo>
                      <a:pt x="50143" y="2583"/>
                      <a:pt x="43598" y="4821"/>
                      <a:pt x="37508" y="8024"/>
                    </a:cubicBezTo>
                    <a:cubicBezTo>
                      <a:pt x="31459" y="11339"/>
                      <a:pt x="25894" y="15440"/>
                      <a:pt x="20936" y="20218"/>
                    </a:cubicBezTo>
                    <a:cubicBezTo>
                      <a:pt x="16116" y="25148"/>
                      <a:pt x="11987" y="30700"/>
                      <a:pt x="8631" y="36721"/>
                    </a:cubicBezTo>
                    <a:cubicBezTo>
                      <a:pt x="5386" y="42811"/>
                      <a:pt x="3108" y="49370"/>
                      <a:pt x="1644" y="56110"/>
                    </a:cubicBezTo>
                    <a:cubicBezTo>
                      <a:pt x="359" y="62890"/>
                      <a:pt x="0" y="69823"/>
                      <a:pt x="608" y="76700"/>
                    </a:cubicBezTo>
                    <a:cubicBezTo>
                      <a:pt x="1423" y="83535"/>
                      <a:pt x="3011" y="90302"/>
                      <a:pt x="5662" y="96668"/>
                    </a:cubicBezTo>
                    <a:cubicBezTo>
                      <a:pt x="8424" y="102979"/>
                      <a:pt x="12042" y="108890"/>
                      <a:pt x="16393" y="114234"/>
                    </a:cubicBezTo>
                    <a:cubicBezTo>
                      <a:pt x="20908" y="119413"/>
                      <a:pt x="26087" y="123956"/>
                      <a:pt x="31804" y="127768"/>
                    </a:cubicBezTo>
                    <a:cubicBezTo>
                      <a:pt x="37577" y="131427"/>
                      <a:pt x="43832" y="134244"/>
                      <a:pt x="50406" y="136123"/>
                    </a:cubicBezTo>
                    <a:cubicBezTo>
                      <a:pt x="56558" y="137786"/>
                      <a:pt x="62891" y="138523"/>
                      <a:pt x="69190" y="138523"/>
                    </a:cubicBezTo>
                    <a:cubicBezTo>
                      <a:pt x="69636" y="138523"/>
                      <a:pt x="70081" y="138519"/>
                      <a:pt x="70526" y="138512"/>
                    </a:cubicBezTo>
                    <a:lnTo>
                      <a:pt x="70526" y="138346"/>
                    </a:lnTo>
                    <a:cubicBezTo>
                      <a:pt x="63801" y="137918"/>
                      <a:pt x="57159" y="136896"/>
                      <a:pt x="50806" y="134811"/>
                    </a:cubicBezTo>
                    <a:cubicBezTo>
                      <a:pt x="44523" y="132573"/>
                      <a:pt x="38502" y="129687"/>
                      <a:pt x="33019" y="125945"/>
                    </a:cubicBezTo>
                    <a:cubicBezTo>
                      <a:pt x="27634" y="122106"/>
                      <a:pt x="22773" y="117562"/>
                      <a:pt x="18588" y="112439"/>
                    </a:cubicBezTo>
                    <a:cubicBezTo>
                      <a:pt x="14514" y="107247"/>
                      <a:pt x="11159" y="101543"/>
                      <a:pt x="8604" y="95453"/>
                    </a:cubicBezTo>
                    <a:cubicBezTo>
                      <a:pt x="6146" y="89349"/>
                      <a:pt x="4654" y="82900"/>
                      <a:pt x="3895" y="76382"/>
                    </a:cubicBezTo>
                    <a:cubicBezTo>
                      <a:pt x="3411" y="69823"/>
                      <a:pt x="3632" y="63222"/>
                      <a:pt x="4834" y="56745"/>
                    </a:cubicBezTo>
                    <a:cubicBezTo>
                      <a:pt x="6201" y="50323"/>
                      <a:pt x="8341" y="44040"/>
                      <a:pt x="11393" y="38212"/>
                    </a:cubicBezTo>
                    <a:cubicBezTo>
                      <a:pt x="14570" y="32440"/>
                      <a:pt x="18492" y="27109"/>
                      <a:pt x="23076" y="22359"/>
                    </a:cubicBezTo>
                    <a:cubicBezTo>
                      <a:pt x="27785" y="17746"/>
                      <a:pt x="33102" y="13783"/>
                      <a:pt x="38861" y="10579"/>
                    </a:cubicBezTo>
                    <a:cubicBezTo>
                      <a:pt x="44689" y="7472"/>
                      <a:pt x="50972" y="5304"/>
                      <a:pt x="57407" y="3882"/>
                    </a:cubicBezTo>
                    <a:cubicBezTo>
                      <a:pt x="62068" y="2979"/>
                      <a:pt x="66808" y="2525"/>
                      <a:pt x="71549" y="2525"/>
                    </a:cubicBezTo>
                    <a:cubicBezTo>
                      <a:pt x="73410" y="2525"/>
                      <a:pt x="75271" y="2595"/>
                      <a:pt x="77127" y="2735"/>
                    </a:cubicBezTo>
                    <a:cubicBezTo>
                      <a:pt x="83715" y="3453"/>
                      <a:pt x="90219" y="4917"/>
                      <a:pt x="96378" y="7375"/>
                    </a:cubicBezTo>
                    <a:cubicBezTo>
                      <a:pt x="102510" y="9958"/>
                      <a:pt x="108268" y="13341"/>
                      <a:pt x="113502" y="17456"/>
                    </a:cubicBezTo>
                    <a:cubicBezTo>
                      <a:pt x="118626" y="21710"/>
                      <a:pt x="123183" y="26612"/>
                      <a:pt x="127063" y="32053"/>
                    </a:cubicBezTo>
                    <a:cubicBezTo>
                      <a:pt x="130792" y="37605"/>
                      <a:pt x="133761" y="43639"/>
                      <a:pt x="135860" y="50006"/>
                    </a:cubicBezTo>
                    <a:cubicBezTo>
                      <a:pt x="137849" y="56413"/>
                      <a:pt x="138871" y="63083"/>
                      <a:pt x="139147" y="69823"/>
                    </a:cubicBezTo>
                    <a:cubicBezTo>
                      <a:pt x="139105" y="63083"/>
                      <a:pt x="138373" y="56317"/>
                      <a:pt x="136509" y="49799"/>
                    </a:cubicBezTo>
                    <a:cubicBezTo>
                      <a:pt x="134548" y="43294"/>
                      <a:pt x="131717" y="37080"/>
                      <a:pt x="128085" y="31349"/>
                    </a:cubicBezTo>
                    <a:cubicBezTo>
                      <a:pt x="124301" y="25673"/>
                      <a:pt x="119772" y="20550"/>
                      <a:pt x="114607" y="16103"/>
                    </a:cubicBezTo>
                    <a:cubicBezTo>
                      <a:pt x="109304" y="11781"/>
                      <a:pt x="103435" y="8204"/>
                      <a:pt x="97179" y="5456"/>
                    </a:cubicBezTo>
                    <a:cubicBezTo>
                      <a:pt x="90854" y="2804"/>
                      <a:pt x="84170" y="1189"/>
                      <a:pt x="77362" y="332"/>
                    </a:cubicBezTo>
                    <a:cubicBezTo>
                      <a:pt x="74980" y="111"/>
                      <a:pt x="72591" y="0"/>
                      <a:pt x="70203" y="0"/>
                    </a:cubicBezTo>
                    <a:close/>
                  </a:path>
                </a:pathLst>
              </a:custGeom>
              <a:solidFill>
                <a:srgbClr val="FFFFFF">
                  <a:alpha val="56980"/>
                </a:srgbClr>
              </a:solidFill>
              <a:ln>
                <a:noFill/>
              </a:ln>
              <a:effectLst>
                <a:outerShdw blurRad="171450" dist="57150" dir="7320000" algn="bl" rotWithShape="0">
                  <a:srgbClr val="FFFFFF">
                    <a:alpha val="70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" name="Google Shape;862;p40">
                <a:extLst>
                  <a:ext uri="{FF2B5EF4-FFF2-40B4-BE49-F238E27FC236}">
                    <a16:creationId xmlns:a16="http://schemas.microsoft.com/office/drawing/2014/main" id="{AAB98971-391F-43AF-8E67-C74C66A56888}"/>
                  </a:ext>
                </a:extLst>
              </p:cNvPr>
              <p:cNvSpPr/>
              <p:nvPr/>
            </p:nvSpPr>
            <p:spPr>
              <a:xfrm>
                <a:off x="2336065" y="1076675"/>
                <a:ext cx="134780" cy="135107"/>
              </a:xfrm>
              <a:custGeom>
                <a:avLst/>
                <a:gdLst/>
                <a:ahLst/>
                <a:cxnLst/>
                <a:rect l="l" t="t" r="r" b="b"/>
                <a:pathLst>
                  <a:path w="5332" h="5346" extrusionOk="0">
                    <a:moveTo>
                      <a:pt x="1907" y="1"/>
                    </a:moveTo>
                    <a:lnTo>
                      <a:pt x="1907" y="1920"/>
                    </a:lnTo>
                    <a:lnTo>
                      <a:pt x="1" y="1920"/>
                    </a:lnTo>
                    <a:lnTo>
                      <a:pt x="1" y="3426"/>
                    </a:lnTo>
                    <a:lnTo>
                      <a:pt x="1907" y="3426"/>
                    </a:lnTo>
                    <a:lnTo>
                      <a:pt x="1907" y="5345"/>
                    </a:lnTo>
                    <a:lnTo>
                      <a:pt x="3426" y="5345"/>
                    </a:lnTo>
                    <a:lnTo>
                      <a:pt x="3426" y="3426"/>
                    </a:lnTo>
                    <a:lnTo>
                      <a:pt x="5331" y="3426"/>
                    </a:lnTo>
                    <a:lnTo>
                      <a:pt x="5331" y="1920"/>
                    </a:lnTo>
                    <a:lnTo>
                      <a:pt x="3426" y="1920"/>
                    </a:lnTo>
                    <a:lnTo>
                      <a:pt x="34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" name="Google Shape;863;p40">
                <a:extLst>
                  <a:ext uri="{FF2B5EF4-FFF2-40B4-BE49-F238E27FC236}">
                    <a16:creationId xmlns:a16="http://schemas.microsoft.com/office/drawing/2014/main" id="{EF05561F-FA31-494A-802E-4F45894886BC}"/>
                  </a:ext>
                </a:extLst>
              </p:cNvPr>
              <p:cNvSpPr/>
              <p:nvPr/>
            </p:nvSpPr>
            <p:spPr>
              <a:xfrm>
                <a:off x="1806478" y="1463187"/>
                <a:ext cx="135108" cy="135082"/>
              </a:xfrm>
              <a:custGeom>
                <a:avLst/>
                <a:gdLst/>
                <a:ahLst/>
                <a:cxnLst/>
                <a:rect l="l" t="t" r="r" b="b"/>
                <a:pathLst>
                  <a:path w="5345" h="5345" extrusionOk="0">
                    <a:moveTo>
                      <a:pt x="1920" y="0"/>
                    </a:moveTo>
                    <a:lnTo>
                      <a:pt x="1920" y="1906"/>
                    </a:lnTo>
                    <a:lnTo>
                      <a:pt x="0" y="1906"/>
                    </a:lnTo>
                    <a:lnTo>
                      <a:pt x="0" y="3425"/>
                    </a:lnTo>
                    <a:lnTo>
                      <a:pt x="1920" y="3425"/>
                    </a:lnTo>
                    <a:lnTo>
                      <a:pt x="1920" y="5345"/>
                    </a:lnTo>
                    <a:lnTo>
                      <a:pt x="3439" y="5345"/>
                    </a:lnTo>
                    <a:lnTo>
                      <a:pt x="3439" y="3425"/>
                    </a:lnTo>
                    <a:lnTo>
                      <a:pt x="5344" y="3425"/>
                    </a:lnTo>
                    <a:lnTo>
                      <a:pt x="5344" y="1906"/>
                    </a:lnTo>
                    <a:lnTo>
                      <a:pt x="3439" y="1906"/>
                    </a:ln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" name="Google Shape;864;p40">
                <a:extLst>
                  <a:ext uri="{FF2B5EF4-FFF2-40B4-BE49-F238E27FC236}">
                    <a16:creationId xmlns:a16="http://schemas.microsoft.com/office/drawing/2014/main" id="{FC1C5556-E575-4D6D-9762-70138C1D5A33}"/>
                  </a:ext>
                </a:extLst>
              </p:cNvPr>
              <p:cNvSpPr/>
              <p:nvPr/>
            </p:nvSpPr>
            <p:spPr>
              <a:xfrm>
                <a:off x="2432197" y="3441775"/>
                <a:ext cx="134754" cy="134728"/>
              </a:xfrm>
              <a:custGeom>
                <a:avLst/>
                <a:gdLst/>
                <a:ahLst/>
                <a:cxnLst/>
                <a:rect l="l" t="t" r="r" b="b"/>
                <a:pathLst>
                  <a:path w="5331" h="5331" extrusionOk="0">
                    <a:moveTo>
                      <a:pt x="1906" y="0"/>
                    </a:moveTo>
                    <a:lnTo>
                      <a:pt x="1906" y="1906"/>
                    </a:lnTo>
                    <a:lnTo>
                      <a:pt x="0" y="1906"/>
                    </a:lnTo>
                    <a:lnTo>
                      <a:pt x="0" y="3425"/>
                    </a:lnTo>
                    <a:lnTo>
                      <a:pt x="1906" y="3425"/>
                    </a:lnTo>
                    <a:lnTo>
                      <a:pt x="1906" y="5331"/>
                    </a:lnTo>
                    <a:lnTo>
                      <a:pt x="3425" y="5331"/>
                    </a:lnTo>
                    <a:lnTo>
                      <a:pt x="3425" y="3425"/>
                    </a:lnTo>
                    <a:lnTo>
                      <a:pt x="5331" y="3425"/>
                    </a:lnTo>
                    <a:lnTo>
                      <a:pt x="5331" y="1906"/>
                    </a:lnTo>
                    <a:lnTo>
                      <a:pt x="3425" y="1906"/>
                    </a:lnTo>
                    <a:lnTo>
                      <a:pt x="3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" name="Google Shape;865;p40">
                <a:extLst>
                  <a:ext uri="{FF2B5EF4-FFF2-40B4-BE49-F238E27FC236}">
                    <a16:creationId xmlns:a16="http://schemas.microsoft.com/office/drawing/2014/main" id="{1ECC69F0-EF8F-405E-9C6D-B89E1C9F9A1A}"/>
                  </a:ext>
                </a:extLst>
              </p:cNvPr>
              <p:cNvSpPr/>
              <p:nvPr/>
            </p:nvSpPr>
            <p:spPr>
              <a:xfrm>
                <a:off x="2643175" y="2814982"/>
                <a:ext cx="1110441" cy="1216719"/>
              </a:xfrm>
              <a:custGeom>
                <a:avLst/>
                <a:gdLst/>
                <a:ahLst/>
                <a:cxnLst/>
                <a:rect l="l" t="t" r="r" b="b"/>
                <a:pathLst>
                  <a:path w="43930" h="48144" extrusionOk="0">
                    <a:moveTo>
                      <a:pt x="38491" y="1"/>
                    </a:moveTo>
                    <a:cubicBezTo>
                      <a:pt x="37934" y="1"/>
                      <a:pt x="33981" y="417"/>
                      <a:pt x="30575" y="11852"/>
                    </a:cubicBezTo>
                    <a:cubicBezTo>
                      <a:pt x="25687" y="28327"/>
                      <a:pt x="11103" y="45230"/>
                      <a:pt x="0" y="48144"/>
                    </a:cubicBezTo>
                    <a:cubicBezTo>
                      <a:pt x="0" y="48144"/>
                      <a:pt x="32550" y="45534"/>
                      <a:pt x="41416" y="10913"/>
                    </a:cubicBezTo>
                    <a:cubicBezTo>
                      <a:pt x="41416" y="10913"/>
                      <a:pt x="43929" y="653"/>
                      <a:pt x="38557" y="3"/>
                    </a:cubicBezTo>
                    <a:cubicBezTo>
                      <a:pt x="38557" y="3"/>
                      <a:pt x="38534" y="1"/>
                      <a:pt x="38491" y="1"/>
                    </a:cubicBezTo>
                    <a:close/>
                  </a:path>
                </a:pathLst>
              </a:custGeom>
              <a:solidFill>
                <a:srgbClr val="DAE7EF">
                  <a:alpha val="6927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grpSp>
            <p:nvGrpSpPr>
              <p:cNvPr id="9" name="Google Shape;866;p40">
                <a:extLst>
                  <a:ext uri="{FF2B5EF4-FFF2-40B4-BE49-F238E27FC236}">
                    <a16:creationId xmlns:a16="http://schemas.microsoft.com/office/drawing/2014/main" id="{FE6E578E-EDC3-474B-AB56-395BD7B2B7C9}"/>
                  </a:ext>
                </a:extLst>
              </p:cNvPr>
              <p:cNvGrpSpPr/>
              <p:nvPr/>
            </p:nvGrpSpPr>
            <p:grpSpPr>
              <a:xfrm>
                <a:off x="430952" y="1444929"/>
                <a:ext cx="757755" cy="672247"/>
                <a:chOff x="354752" y="1802717"/>
                <a:chExt cx="757755" cy="672247"/>
              </a:xfrm>
            </p:grpSpPr>
            <p:sp>
              <p:nvSpPr>
                <p:cNvPr id="16" name="Google Shape;867;p40">
                  <a:extLst>
                    <a:ext uri="{FF2B5EF4-FFF2-40B4-BE49-F238E27FC236}">
                      <a16:creationId xmlns:a16="http://schemas.microsoft.com/office/drawing/2014/main" id="{3823D9EE-E769-4526-BC06-63A00F3D4A35}"/>
                    </a:ext>
                  </a:extLst>
                </p:cNvPr>
                <p:cNvSpPr/>
                <p:nvPr/>
              </p:nvSpPr>
              <p:spPr>
                <a:xfrm>
                  <a:off x="354752" y="1802717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17" name="Google Shape;868;p40">
                  <a:extLst>
                    <a:ext uri="{FF2B5EF4-FFF2-40B4-BE49-F238E27FC236}">
                      <a16:creationId xmlns:a16="http://schemas.microsoft.com/office/drawing/2014/main" id="{B3403965-2D76-44F8-964F-8E1A2E130861}"/>
                    </a:ext>
                  </a:extLst>
                </p:cNvPr>
                <p:cNvSpPr/>
                <p:nvPr/>
              </p:nvSpPr>
              <p:spPr>
                <a:xfrm>
                  <a:off x="638901" y="1864350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" name="Google Shape;869;p40">
                <a:extLst>
                  <a:ext uri="{FF2B5EF4-FFF2-40B4-BE49-F238E27FC236}">
                    <a16:creationId xmlns:a16="http://schemas.microsoft.com/office/drawing/2014/main" id="{83E081FA-EDC0-416C-9478-C5DB89E74EDA}"/>
                  </a:ext>
                </a:extLst>
              </p:cNvPr>
              <p:cNvGrpSpPr/>
              <p:nvPr/>
            </p:nvGrpSpPr>
            <p:grpSpPr>
              <a:xfrm>
                <a:off x="3175242" y="1610774"/>
                <a:ext cx="383802" cy="340561"/>
                <a:chOff x="3337167" y="2078987"/>
                <a:chExt cx="383802" cy="340561"/>
              </a:xfrm>
            </p:grpSpPr>
            <p:sp>
              <p:nvSpPr>
                <p:cNvPr id="14" name="Google Shape;870;p40">
                  <a:extLst>
                    <a:ext uri="{FF2B5EF4-FFF2-40B4-BE49-F238E27FC236}">
                      <a16:creationId xmlns:a16="http://schemas.microsoft.com/office/drawing/2014/main" id="{E789856A-B5E3-464F-ABFF-E6ADEA0BEE55}"/>
                    </a:ext>
                  </a:extLst>
                </p:cNvPr>
                <p:cNvSpPr/>
                <p:nvPr/>
              </p:nvSpPr>
              <p:spPr>
                <a:xfrm>
                  <a:off x="3337167" y="2078987"/>
                  <a:ext cx="383802" cy="340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2" h="14350" extrusionOk="0">
                      <a:moveTo>
                        <a:pt x="8081" y="0"/>
                      </a:moveTo>
                      <a:cubicBezTo>
                        <a:pt x="6521" y="0"/>
                        <a:pt x="4950" y="506"/>
                        <a:pt x="3632" y="1549"/>
                      </a:cubicBezTo>
                      <a:cubicBezTo>
                        <a:pt x="525" y="4007"/>
                        <a:pt x="0" y="8522"/>
                        <a:pt x="2458" y="11630"/>
                      </a:cubicBezTo>
                      <a:cubicBezTo>
                        <a:pt x="3872" y="13417"/>
                        <a:pt x="5966" y="14349"/>
                        <a:pt x="8082" y="14349"/>
                      </a:cubicBezTo>
                      <a:cubicBezTo>
                        <a:pt x="9645" y="14349"/>
                        <a:pt x="11219" y="13840"/>
                        <a:pt x="12540" y="12790"/>
                      </a:cubicBezTo>
                      <a:cubicBezTo>
                        <a:pt x="15647" y="10332"/>
                        <a:pt x="16171" y="5830"/>
                        <a:pt x="13713" y="2722"/>
                      </a:cubicBezTo>
                      <a:cubicBezTo>
                        <a:pt x="12298" y="933"/>
                        <a:pt x="10200" y="0"/>
                        <a:pt x="8081" y="0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15" name="Google Shape;871;p40">
                  <a:extLst>
                    <a:ext uri="{FF2B5EF4-FFF2-40B4-BE49-F238E27FC236}">
                      <a16:creationId xmlns:a16="http://schemas.microsoft.com/office/drawing/2014/main" id="{E820B266-E5D1-4430-A706-076011BD4BA1}"/>
                    </a:ext>
                  </a:extLst>
                </p:cNvPr>
                <p:cNvSpPr/>
                <p:nvPr/>
              </p:nvSpPr>
              <p:spPr>
                <a:xfrm>
                  <a:off x="3481034" y="2110148"/>
                  <a:ext cx="192732" cy="258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1" h="10911" extrusionOk="0">
                      <a:moveTo>
                        <a:pt x="1465" y="1"/>
                      </a:moveTo>
                      <a:cubicBezTo>
                        <a:pt x="1368" y="1"/>
                        <a:pt x="1271" y="15"/>
                        <a:pt x="1188" y="28"/>
                      </a:cubicBezTo>
                      <a:cubicBezTo>
                        <a:pt x="470" y="194"/>
                        <a:pt x="1" y="912"/>
                        <a:pt x="153" y="1630"/>
                      </a:cubicBezTo>
                      <a:cubicBezTo>
                        <a:pt x="288" y="2283"/>
                        <a:pt x="852" y="2727"/>
                        <a:pt x="1492" y="2727"/>
                      </a:cubicBezTo>
                      <a:cubicBezTo>
                        <a:pt x="1570" y="2727"/>
                        <a:pt x="1648" y="2721"/>
                        <a:pt x="1727" y="2708"/>
                      </a:cubicBezTo>
                      <a:lnTo>
                        <a:pt x="1768" y="2708"/>
                      </a:lnTo>
                      <a:cubicBezTo>
                        <a:pt x="2084" y="2642"/>
                        <a:pt x="2438" y="2608"/>
                        <a:pt x="2803" y="2608"/>
                      </a:cubicBezTo>
                      <a:cubicBezTo>
                        <a:pt x="3442" y="2608"/>
                        <a:pt x="4114" y="2714"/>
                        <a:pt x="4668" y="2942"/>
                      </a:cubicBezTo>
                      <a:cubicBezTo>
                        <a:pt x="5594" y="3329"/>
                        <a:pt x="6298" y="4102"/>
                        <a:pt x="6574" y="5069"/>
                      </a:cubicBezTo>
                      <a:cubicBezTo>
                        <a:pt x="6961" y="6119"/>
                        <a:pt x="6961" y="7279"/>
                        <a:pt x="6588" y="8328"/>
                      </a:cubicBezTo>
                      <a:cubicBezTo>
                        <a:pt x="6118" y="9433"/>
                        <a:pt x="5304" y="10344"/>
                        <a:pt x="4254" y="10910"/>
                      </a:cubicBezTo>
                      <a:cubicBezTo>
                        <a:pt x="5469" y="10510"/>
                        <a:pt x="6505" y="9709"/>
                        <a:pt x="7182" y="8632"/>
                      </a:cubicBezTo>
                      <a:cubicBezTo>
                        <a:pt x="7872" y="7458"/>
                        <a:pt x="8121" y="6091"/>
                        <a:pt x="7900" y="4765"/>
                      </a:cubicBezTo>
                      <a:cubicBezTo>
                        <a:pt x="7720" y="3288"/>
                        <a:pt x="6892" y="1962"/>
                        <a:pt x="5649" y="1147"/>
                      </a:cubicBezTo>
                      <a:cubicBezTo>
                        <a:pt x="4365" y="346"/>
                        <a:pt x="3011" y="1"/>
                        <a:pt x="146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" name="Google Shape;872;p40">
                <a:extLst>
                  <a:ext uri="{FF2B5EF4-FFF2-40B4-BE49-F238E27FC236}">
                    <a16:creationId xmlns:a16="http://schemas.microsoft.com/office/drawing/2014/main" id="{668681ED-41E4-4B10-9078-67CD74BFD2F1}"/>
                  </a:ext>
                </a:extLst>
              </p:cNvPr>
              <p:cNvGrpSpPr/>
              <p:nvPr/>
            </p:nvGrpSpPr>
            <p:grpSpPr>
              <a:xfrm>
                <a:off x="864943" y="3195410"/>
                <a:ext cx="383802" cy="340633"/>
                <a:chOff x="893218" y="2814410"/>
                <a:chExt cx="383802" cy="340633"/>
              </a:xfrm>
            </p:grpSpPr>
            <p:sp>
              <p:nvSpPr>
                <p:cNvPr id="12" name="Google Shape;873;p40">
                  <a:extLst>
                    <a:ext uri="{FF2B5EF4-FFF2-40B4-BE49-F238E27FC236}">
                      <a16:creationId xmlns:a16="http://schemas.microsoft.com/office/drawing/2014/main" id="{5AFD168E-F0E2-4B8C-8E75-4B5DD10E0BB4}"/>
                    </a:ext>
                  </a:extLst>
                </p:cNvPr>
                <p:cNvSpPr/>
                <p:nvPr/>
              </p:nvSpPr>
              <p:spPr>
                <a:xfrm>
                  <a:off x="893218" y="2814410"/>
                  <a:ext cx="383802" cy="340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2" h="14353" extrusionOk="0">
                      <a:moveTo>
                        <a:pt x="8082" y="1"/>
                      </a:moveTo>
                      <a:cubicBezTo>
                        <a:pt x="6521" y="1"/>
                        <a:pt x="4950" y="507"/>
                        <a:pt x="3632" y="1549"/>
                      </a:cubicBezTo>
                      <a:cubicBezTo>
                        <a:pt x="525" y="4008"/>
                        <a:pt x="1" y="8523"/>
                        <a:pt x="2472" y="11630"/>
                      </a:cubicBezTo>
                      <a:cubicBezTo>
                        <a:pt x="3888" y="13420"/>
                        <a:pt x="5982" y="14353"/>
                        <a:pt x="8096" y="14353"/>
                      </a:cubicBezTo>
                      <a:cubicBezTo>
                        <a:pt x="9653" y="14353"/>
                        <a:pt x="11222" y="13847"/>
                        <a:pt x="12540" y="12804"/>
                      </a:cubicBezTo>
                      <a:cubicBezTo>
                        <a:pt x="15647" y="10332"/>
                        <a:pt x="16172" y="5830"/>
                        <a:pt x="13714" y="2723"/>
                      </a:cubicBezTo>
                      <a:cubicBezTo>
                        <a:pt x="12298" y="934"/>
                        <a:pt x="10200" y="1"/>
                        <a:pt x="8082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13" name="Google Shape;874;p40">
                  <a:extLst>
                    <a:ext uri="{FF2B5EF4-FFF2-40B4-BE49-F238E27FC236}">
                      <a16:creationId xmlns:a16="http://schemas.microsoft.com/office/drawing/2014/main" id="{BA1F6084-D0ED-4008-85E8-2AA3C093B895}"/>
                    </a:ext>
                  </a:extLst>
                </p:cNvPr>
                <p:cNvSpPr/>
                <p:nvPr/>
              </p:nvSpPr>
              <p:spPr>
                <a:xfrm>
                  <a:off x="1035447" y="2845594"/>
                  <a:ext cx="194393" cy="25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" h="10925" extrusionOk="0">
                      <a:moveTo>
                        <a:pt x="1534" y="1"/>
                      </a:moveTo>
                      <a:cubicBezTo>
                        <a:pt x="1437" y="1"/>
                        <a:pt x="1354" y="14"/>
                        <a:pt x="1258" y="28"/>
                      </a:cubicBezTo>
                      <a:cubicBezTo>
                        <a:pt x="498" y="153"/>
                        <a:pt x="1" y="884"/>
                        <a:pt x="153" y="1644"/>
                      </a:cubicBezTo>
                      <a:cubicBezTo>
                        <a:pt x="283" y="2296"/>
                        <a:pt x="852" y="2745"/>
                        <a:pt x="1482" y="2745"/>
                      </a:cubicBezTo>
                      <a:cubicBezTo>
                        <a:pt x="1586" y="2745"/>
                        <a:pt x="1691" y="2733"/>
                        <a:pt x="1796" y="2707"/>
                      </a:cubicBezTo>
                      <a:lnTo>
                        <a:pt x="1838" y="2707"/>
                      </a:lnTo>
                      <a:cubicBezTo>
                        <a:pt x="2153" y="2642"/>
                        <a:pt x="2507" y="2608"/>
                        <a:pt x="2872" y="2608"/>
                      </a:cubicBezTo>
                      <a:cubicBezTo>
                        <a:pt x="3512" y="2608"/>
                        <a:pt x="4183" y="2713"/>
                        <a:pt x="4738" y="2942"/>
                      </a:cubicBezTo>
                      <a:cubicBezTo>
                        <a:pt x="5663" y="3315"/>
                        <a:pt x="6367" y="4102"/>
                        <a:pt x="6643" y="5069"/>
                      </a:cubicBezTo>
                      <a:cubicBezTo>
                        <a:pt x="7030" y="6118"/>
                        <a:pt x="7030" y="7278"/>
                        <a:pt x="6657" y="8328"/>
                      </a:cubicBezTo>
                      <a:cubicBezTo>
                        <a:pt x="6188" y="9433"/>
                        <a:pt x="5373" y="10344"/>
                        <a:pt x="4323" y="10924"/>
                      </a:cubicBezTo>
                      <a:cubicBezTo>
                        <a:pt x="5525" y="10510"/>
                        <a:pt x="6561" y="9709"/>
                        <a:pt x="7251" y="8632"/>
                      </a:cubicBezTo>
                      <a:cubicBezTo>
                        <a:pt x="7941" y="7472"/>
                        <a:pt x="8190" y="6091"/>
                        <a:pt x="7969" y="4765"/>
                      </a:cubicBezTo>
                      <a:cubicBezTo>
                        <a:pt x="7790" y="3287"/>
                        <a:pt x="6975" y="1962"/>
                        <a:pt x="5732" y="1161"/>
                      </a:cubicBezTo>
                      <a:cubicBezTo>
                        <a:pt x="4434" y="346"/>
                        <a:pt x="3094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6EA191-8DD6-4782-BE7A-DB70994259E1}"/>
                </a:ext>
              </a:extLst>
            </p:cNvPr>
            <p:cNvSpPr txBox="1"/>
            <p:nvPr/>
          </p:nvSpPr>
          <p:spPr>
            <a:xfrm>
              <a:off x="4265118" y="2844225"/>
              <a:ext cx="3339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THANK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945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125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tabase Project Proposal by Slidesgo">
  <a:themeElements>
    <a:clrScheme name="Simple Light">
      <a:dk1>
        <a:srgbClr val="FFFFFF"/>
      </a:dk1>
      <a:lt1>
        <a:srgbClr val="312962"/>
      </a:lt1>
      <a:dk2>
        <a:srgbClr val="24243E"/>
      </a:dk2>
      <a:lt2>
        <a:srgbClr val="115CF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1300</TotalTime>
  <Words>141</Words>
  <Application>Microsoft Office PowerPoint</Application>
  <PresentationFormat>Widescreen</PresentationFormat>
  <Paragraphs>46</Paragraphs>
  <Slides>97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7" baseType="lpstr">
      <vt:lpstr>Arial</vt:lpstr>
      <vt:lpstr>Calibri</vt:lpstr>
      <vt:lpstr>DM Sans</vt:lpstr>
      <vt:lpstr>Open Sans</vt:lpstr>
      <vt:lpstr>Poppins</vt:lpstr>
      <vt:lpstr>PT Sans</vt:lpstr>
      <vt:lpstr>Roboto Condensed Light</vt:lpstr>
      <vt:lpstr>Times New Roman</vt:lpstr>
      <vt:lpstr>Tw Cen MT</vt:lpstr>
      <vt:lpstr>Database Project Proposal by Slidesgo</vt:lpstr>
      <vt:lpstr>PowerPoint Presentation</vt:lpstr>
      <vt:lpstr>CSE303- Sec-04- Group-05 </vt:lpstr>
      <vt:lpstr>Rich Picture  (AS-IS)</vt:lpstr>
      <vt:lpstr>PowerPoint Presentation</vt:lpstr>
      <vt:lpstr>Six Element Analysis (AS-IS)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 Diagram (As-Is)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ANALYSIS – EXISTING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Six Element Analysis  (TO-BE)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 Diagram (To-be)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RULE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Functional Dependency</vt:lpstr>
      <vt:lpstr>1NF</vt:lpstr>
      <vt:lpstr>2NF</vt:lpstr>
      <vt:lpstr>3NF</vt:lpstr>
      <vt:lpstr>BCNF    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Rich Picture  (AS-IS)</dc:title>
  <dc:creator>Fayeeza Subah;Zakaria Kabir;Sumaia  Anjum Shaba;Ahad Al Tanveer Ahmed;Nusrat Jahan;Ruhin</dc:creator>
  <cp:lastModifiedBy>Zakaria Kabir</cp:lastModifiedBy>
  <cp:revision>27</cp:revision>
  <dcterms:created xsi:type="dcterms:W3CDTF">2021-12-23T15:07:03Z</dcterms:created>
  <dcterms:modified xsi:type="dcterms:W3CDTF">2021-12-24T20:26:59Z</dcterms:modified>
</cp:coreProperties>
</file>